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8C950-444D-433B-A1A5-B922313625BD}" type="datetimeFigureOut">
              <a:rPr lang="en-IN" smtClean="0"/>
              <a:t>17-04-2021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2DA9E-8816-4056-8430-D3B90C8544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23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5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A266-160F-4E30-B306-C3F55EA74835}" type="datetimeFigureOut">
              <a:rPr lang="en-IN" smtClean="0"/>
              <a:t>17-04-2021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DC71-F6AE-44D8-9FE2-D7BA15B24B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297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A266-160F-4E30-B306-C3F55EA74835}" type="datetimeFigureOut">
              <a:rPr lang="en-IN" smtClean="0"/>
              <a:t>17-04-2021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DC71-F6AE-44D8-9FE2-D7BA15B24B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191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A266-160F-4E30-B306-C3F55EA74835}" type="datetimeFigureOut">
              <a:rPr lang="en-IN" smtClean="0"/>
              <a:t>17-04-2021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DC71-F6AE-44D8-9FE2-D7BA15B24B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982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8E368A-4027-4D03-AD11-CDC09208CC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375" y="0"/>
            <a:ext cx="5202026" cy="4880610"/>
          </a:xfrm>
          <a:custGeom>
            <a:avLst/>
            <a:gdLst>
              <a:gd name="connsiteX0" fmla="*/ 0 w 5202026"/>
              <a:gd name="connsiteY0" fmla="*/ 0 h 4880610"/>
              <a:gd name="connsiteX1" fmla="*/ 4807210 w 5202026"/>
              <a:gd name="connsiteY1" fmla="*/ 0 h 4880610"/>
              <a:gd name="connsiteX2" fmla="*/ 4941744 w 5202026"/>
              <a:gd name="connsiteY2" fmla="*/ 279276 h 4880610"/>
              <a:gd name="connsiteX3" fmla="*/ 5202026 w 5202026"/>
              <a:gd name="connsiteY3" fmla="*/ 1568499 h 4880610"/>
              <a:gd name="connsiteX4" fmla="*/ 1889915 w 5202026"/>
              <a:gd name="connsiteY4" fmla="*/ 4880610 h 4880610"/>
              <a:gd name="connsiteX5" fmla="*/ 38082 w 5202026"/>
              <a:gd name="connsiteY5" fmla="*/ 4314953 h 4880610"/>
              <a:gd name="connsiteX6" fmla="*/ 0 w 5202026"/>
              <a:gd name="connsiteY6" fmla="*/ 4286476 h 488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2026" h="4880610">
                <a:moveTo>
                  <a:pt x="0" y="0"/>
                </a:moveTo>
                <a:lnTo>
                  <a:pt x="4807210" y="0"/>
                </a:lnTo>
                <a:lnTo>
                  <a:pt x="4941744" y="279276"/>
                </a:lnTo>
                <a:cubicBezTo>
                  <a:pt x="5109346" y="675532"/>
                  <a:pt x="5202026" y="1111192"/>
                  <a:pt x="5202026" y="1568499"/>
                </a:cubicBezTo>
                <a:cubicBezTo>
                  <a:pt x="5202026" y="3397727"/>
                  <a:pt x="3719143" y="4880610"/>
                  <a:pt x="1889915" y="4880610"/>
                </a:cubicBezTo>
                <a:cubicBezTo>
                  <a:pt x="1203955" y="4880610"/>
                  <a:pt x="566699" y="4672080"/>
                  <a:pt x="38082" y="4314953"/>
                </a:cubicBezTo>
                <a:lnTo>
                  <a:pt x="0" y="42864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9EA2-29A1-4929-BA8E-5BDE253C0ACC}" type="datetime1">
              <a:rPr lang="en-US" smtClean="0"/>
              <a:pPr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3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D3DD0A-3A2F-41A9-8700-62FF8487272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813310" y="1208145"/>
            <a:ext cx="5253142" cy="2996226"/>
          </a:xfrm>
          <a:custGeom>
            <a:avLst/>
            <a:gdLst>
              <a:gd name="connsiteX0" fmla="*/ 0 w 5253142"/>
              <a:gd name="connsiteY0" fmla="*/ 0 h 2996226"/>
              <a:gd name="connsiteX1" fmla="*/ 5253142 w 5253142"/>
              <a:gd name="connsiteY1" fmla="*/ 0 h 2996226"/>
              <a:gd name="connsiteX2" fmla="*/ 5253142 w 5253142"/>
              <a:gd name="connsiteY2" fmla="*/ 2996226 h 2996226"/>
              <a:gd name="connsiteX3" fmla="*/ 0 w 5253142"/>
              <a:gd name="connsiteY3" fmla="*/ 2996226 h 29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3142" h="2996226">
                <a:moveTo>
                  <a:pt x="0" y="0"/>
                </a:moveTo>
                <a:lnTo>
                  <a:pt x="5253142" y="0"/>
                </a:lnTo>
                <a:lnTo>
                  <a:pt x="5253142" y="2996226"/>
                </a:lnTo>
                <a:lnTo>
                  <a:pt x="0" y="2996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EE39E-C9E8-456D-8A48-2CE23AD9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0A0B-0B3D-482C-8EF4-490E3208C1D7}" type="datetime1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E2EBD-7786-4D15-B2AE-79D22745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04E41-DA6D-43B7-951D-A48D6C29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9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2F262FA-071B-4E85-80CE-50E5F1E1DBB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765720" y="4595115"/>
            <a:ext cx="1453610" cy="1453610"/>
          </a:xfrm>
          <a:custGeom>
            <a:avLst/>
            <a:gdLst>
              <a:gd name="connsiteX0" fmla="*/ 726805 w 1453610"/>
              <a:gd name="connsiteY0" fmla="*/ 0 h 1453610"/>
              <a:gd name="connsiteX1" fmla="*/ 1453610 w 1453610"/>
              <a:gd name="connsiteY1" fmla="*/ 726805 h 1453610"/>
              <a:gd name="connsiteX2" fmla="*/ 726805 w 1453610"/>
              <a:gd name="connsiteY2" fmla="*/ 1453610 h 1453610"/>
              <a:gd name="connsiteX3" fmla="*/ 0 w 1453610"/>
              <a:gd name="connsiteY3" fmla="*/ 726805 h 1453610"/>
              <a:gd name="connsiteX4" fmla="*/ 726805 w 1453610"/>
              <a:gd name="connsiteY4" fmla="*/ 0 h 145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610" h="1453610">
                <a:moveTo>
                  <a:pt x="726805" y="0"/>
                </a:moveTo>
                <a:cubicBezTo>
                  <a:pt x="1128208" y="0"/>
                  <a:pt x="1453610" y="325402"/>
                  <a:pt x="1453610" y="726805"/>
                </a:cubicBezTo>
                <a:cubicBezTo>
                  <a:pt x="1453610" y="1128208"/>
                  <a:pt x="1128208" y="1453610"/>
                  <a:pt x="726805" y="1453610"/>
                </a:cubicBezTo>
                <a:cubicBezTo>
                  <a:pt x="325402" y="1453610"/>
                  <a:pt x="0" y="1128208"/>
                  <a:pt x="0" y="726805"/>
                </a:cubicBezTo>
                <a:cubicBezTo>
                  <a:pt x="0" y="325402"/>
                  <a:pt x="325402" y="0"/>
                  <a:pt x="7268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B0C8C68-1D24-4B70-B7BC-ADA9FCA5F7D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987235" y="3278459"/>
            <a:ext cx="1706136" cy="1706136"/>
          </a:xfrm>
          <a:custGeom>
            <a:avLst/>
            <a:gdLst>
              <a:gd name="connsiteX0" fmla="*/ 853068 w 1706136"/>
              <a:gd name="connsiteY0" fmla="*/ 0 h 1706136"/>
              <a:gd name="connsiteX1" fmla="*/ 1706136 w 1706136"/>
              <a:gd name="connsiteY1" fmla="*/ 853068 h 1706136"/>
              <a:gd name="connsiteX2" fmla="*/ 853068 w 1706136"/>
              <a:gd name="connsiteY2" fmla="*/ 1706136 h 1706136"/>
              <a:gd name="connsiteX3" fmla="*/ 0 w 1706136"/>
              <a:gd name="connsiteY3" fmla="*/ 853068 h 1706136"/>
              <a:gd name="connsiteX4" fmla="*/ 853068 w 1706136"/>
              <a:gd name="connsiteY4" fmla="*/ 0 h 17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6136" h="1706136">
                <a:moveTo>
                  <a:pt x="853068" y="0"/>
                </a:moveTo>
                <a:cubicBezTo>
                  <a:pt x="1324204" y="0"/>
                  <a:pt x="1706136" y="381932"/>
                  <a:pt x="1706136" y="853068"/>
                </a:cubicBezTo>
                <a:cubicBezTo>
                  <a:pt x="1706136" y="1324204"/>
                  <a:pt x="1324204" y="1706136"/>
                  <a:pt x="853068" y="1706136"/>
                </a:cubicBezTo>
                <a:cubicBezTo>
                  <a:pt x="381932" y="1706136"/>
                  <a:pt x="0" y="1324204"/>
                  <a:pt x="0" y="853068"/>
                </a:cubicBezTo>
                <a:cubicBezTo>
                  <a:pt x="0" y="381932"/>
                  <a:pt x="381932" y="0"/>
                  <a:pt x="8530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7D39BC4-CEC5-4044-8367-A640D17CFA5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37223" y="2502638"/>
            <a:ext cx="1773044" cy="1773044"/>
          </a:xfrm>
          <a:custGeom>
            <a:avLst/>
            <a:gdLst>
              <a:gd name="connsiteX0" fmla="*/ 886522 w 1773044"/>
              <a:gd name="connsiteY0" fmla="*/ 0 h 1773044"/>
              <a:gd name="connsiteX1" fmla="*/ 1773044 w 1773044"/>
              <a:gd name="connsiteY1" fmla="*/ 886522 h 1773044"/>
              <a:gd name="connsiteX2" fmla="*/ 886522 w 1773044"/>
              <a:gd name="connsiteY2" fmla="*/ 1773044 h 1773044"/>
              <a:gd name="connsiteX3" fmla="*/ 0 w 1773044"/>
              <a:gd name="connsiteY3" fmla="*/ 886522 h 1773044"/>
              <a:gd name="connsiteX4" fmla="*/ 886522 w 1773044"/>
              <a:gd name="connsiteY4" fmla="*/ 0 h 177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044" h="1773044">
                <a:moveTo>
                  <a:pt x="886522" y="0"/>
                </a:moveTo>
                <a:cubicBezTo>
                  <a:pt x="1376135" y="0"/>
                  <a:pt x="1773044" y="396909"/>
                  <a:pt x="1773044" y="886522"/>
                </a:cubicBezTo>
                <a:cubicBezTo>
                  <a:pt x="1773044" y="1376135"/>
                  <a:pt x="1376135" y="1773044"/>
                  <a:pt x="886522" y="1773044"/>
                </a:cubicBezTo>
                <a:cubicBezTo>
                  <a:pt x="396909" y="1773044"/>
                  <a:pt x="0" y="1376135"/>
                  <a:pt x="0" y="886522"/>
                </a:cubicBezTo>
                <a:cubicBezTo>
                  <a:pt x="0" y="396909"/>
                  <a:pt x="396909" y="0"/>
                  <a:pt x="8865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15F4723-2CF8-4155-90A0-79DD0FE788D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52991" y="809275"/>
            <a:ext cx="1773044" cy="1773044"/>
          </a:xfrm>
          <a:custGeom>
            <a:avLst/>
            <a:gdLst>
              <a:gd name="connsiteX0" fmla="*/ 886522 w 1773044"/>
              <a:gd name="connsiteY0" fmla="*/ 0 h 1773044"/>
              <a:gd name="connsiteX1" fmla="*/ 1773044 w 1773044"/>
              <a:gd name="connsiteY1" fmla="*/ 886522 h 1773044"/>
              <a:gd name="connsiteX2" fmla="*/ 886522 w 1773044"/>
              <a:gd name="connsiteY2" fmla="*/ 1773044 h 1773044"/>
              <a:gd name="connsiteX3" fmla="*/ 0 w 1773044"/>
              <a:gd name="connsiteY3" fmla="*/ 886522 h 1773044"/>
              <a:gd name="connsiteX4" fmla="*/ 886522 w 1773044"/>
              <a:gd name="connsiteY4" fmla="*/ 0 h 177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044" h="1773044">
                <a:moveTo>
                  <a:pt x="886522" y="0"/>
                </a:moveTo>
                <a:cubicBezTo>
                  <a:pt x="1376135" y="0"/>
                  <a:pt x="1773044" y="396909"/>
                  <a:pt x="1773044" y="886522"/>
                </a:cubicBezTo>
                <a:cubicBezTo>
                  <a:pt x="1773044" y="1376135"/>
                  <a:pt x="1376135" y="1773044"/>
                  <a:pt x="886522" y="1773044"/>
                </a:cubicBezTo>
                <a:cubicBezTo>
                  <a:pt x="396909" y="1773044"/>
                  <a:pt x="0" y="1376135"/>
                  <a:pt x="0" y="886522"/>
                </a:cubicBezTo>
                <a:cubicBezTo>
                  <a:pt x="0" y="396909"/>
                  <a:pt x="396909" y="0"/>
                  <a:pt x="8865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BD3773A-ED2B-4DAB-88BE-3CBE0A1B451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498591" y="505399"/>
            <a:ext cx="1969510" cy="1969510"/>
          </a:xfrm>
          <a:custGeom>
            <a:avLst/>
            <a:gdLst>
              <a:gd name="connsiteX0" fmla="*/ 984755 w 1969510"/>
              <a:gd name="connsiteY0" fmla="*/ 0 h 1969510"/>
              <a:gd name="connsiteX1" fmla="*/ 1969510 w 1969510"/>
              <a:gd name="connsiteY1" fmla="*/ 984755 h 1969510"/>
              <a:gd name="connsiteX2" fmla="*/ 984755 w 1969510"/>
              <a:gd name="connsiteY2" fmla="*/ 1969510 h 1969510"/>
              <a:gd name="connsiteX3" fmla="*/ 0 w 1969510"/>
              <a:gd name="connsiteY3" fmla="*/ 984755 h 1969510"/>
              <a:gd name="connsiteX4" fmla="*/ 984755 w 1969510"/>
              <a:gd name="connsiteY4" fmla="*/ 0 h 196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510" h="1969510">
                <a:moveTo>
                  <a:pt x="984755" y="0"/>
                </a:moveTo>
                <a:cubicBezTo>
                  <a:pt x="1528620" y="0"/>
                  <a:pt x="1969510" y="440890"/>
                  <a:pt x="1969510" y="984755"/>
                </a:cubicBezTo>
                <a:cubicBezTo>
                  <a:pt x="1969510" y="1528620"/>
                  <a:pt x="1528620" y="1969510"/>
                  <a:pt x="984755" y="1969510"/>
                </a:cubicBezTo>
                <a:cubicBezTo>
                  <a:pt x="440890" y="1969510"/>
                  <a:pt x="0" y="1528620"/>
                  <a:pt x="0" y="984755"/>
                </a:cubicBezTo>
                <a:cubicBezTo>
                  <a:pt x="0" y="440890"/>
                  <a:pt x="440890" y="0"/>
                  <a:pt x="9847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638B80D-931B-4B89-B0A8-19C0ACA9437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516751" y="3535748"/>
            <a:ext cx="1585892" cy="1585892"/>
          </a:xfrm>
          <a:custGeom>
            <a:avLst/>
            <a:gdLst>
              <a:gd name="connsiteX0" fmla="*/ 792946 w 1585892"/>
              <a:gd name="connsiteY0" fmla="*/ 0 h 1585892"/>
              <a:gd name="connsiteX1" fmla="*/ 1585892 w 1585892"/>
              <a:gd name="connsiteY1" fmla="*/ 792946 h 1585892"/>
              <a:gd name="connsiteX2" fmla="*/ 792946 w 1585892"/>
              <a:gd name="connsiteY2" fmla="*/ 1585892 h 1585892"/>
              <a:gd name="connsiteX3" fmla="*/ 0 w 1585892"/>
              <a:gd name="connsiteY3" fmla="*/ 792946 h 1585892"/>
              <a:gd name="connsiteX4" fmla="*/ 792946 w 1585892"/>
              <a:gd name="connsiteY4" fmla="*/ 0 h 158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892" h="1585892">
                <a:moveTo>
                  <a:pt x="792946" y="0"/>
                </a:moveTo>
                <a:cubicBezTo>
                  <a:pt x="1230878" y="0"/>
                  <a:pt x="1585892" y="355014"/>
                  <a:pt x="1585892" y="792946"/>
                </a:cubicBezTo>
                <a:cubicBezTo>
                  <a:pt x="1585892" y="1230878"/>
                  <a:pt x="1230878" y="1585892"/>
                  <a:pt x="792946" y="1585892"/>
                </a:cubicBezTo>
                <a:cubicBezTo>
                  <a:pt x="355014" y="1585892"/>
                  <a:pt x="0" y="1230878"/>
                  <a:pt x="0" y="792946"/>
                </a:cubicBezTo>
                <a:cubicBezTo>
                  <a:pt x="0" y="355014"/>
                  <a:pt x="355014" y="0"/>
                  <a:pt x="7929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EE39E-C9E8-456D-8A48-2CE23AD9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0A0B-0B3D-482C-8EF4-490E3208C1D7}" type="datetime1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E2EBD-7786-4D15-B2AE-79D22745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04E41-DA6D-43B7-951D-A48D6C29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798DD9D-1D4B-4F65-BDF0-6A87F85D0F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05052" y="3998694"/>
            <a:ext cx="2690949" cy="2153316"/>
          </a:xfrm>
          <a:custGeom>
            <a:avLst/>
            <a:gdLst>
              <a:gd name="connsiteX0" fmla="*/ 0 w 2690949"/>
              <a:gd name="connsiteY0" fmla="*/ 0 h 2153316"/>
              <a:gd name="connsiteX1" fmla="*/ 2690949 w 2690949"/>
              <a:gd name="connsiteY1" fmla="*/ 0 h 2153316"/>
              <a:gd name="connsiteX2" fmla="*/ 2690949 w 2690949"/>
              <a:gd name="connsiteY2" fmla="*/ 2153316 h 2153316"/>
              <a:gd name="connsiteX3" fmla="*/ 0 w 2690949"/>
              <a:gd name="connsiteY3" fmla="*/ 2153316 h 215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949" h="2153316">
                <a:moveTo>
                  <a:pt x="0" y="0"/>
                </a:moveTo>
                <a:lnTo>
                  <a:pt x="2690949" y="0"/>
                </a:lnTo>
                <a:lnTo>
                  <a:pt x="2690949" y="2153316"/>
                </a:lnTo>
                <a:lnTo>
                  <a:pt x="0" y="21533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5095391-E628-4E4B-BBAA-4246AB65851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86950" y="3998694"/>
            <a:ext cx="2690949" cy="2153316"/>
          </a:xfrm>
          <a:custGeom>
            <a:avLst/>
            <a:gdLst>
              <a:gd name="connsiteX0" fmla="*/ 0 w 2690949"/>
              <a:gd name="connsiteY0" fmla="*/ 0 h 2153316"/>
              <a:gd name="connsiteX1" fmla="*/ 2690949 w 2690949"/>
              <a:gd name="connsiteY1" fmla="*/ 0 h 2153316"/>
              <a:gd name="connsiteX2" fmla="*/ 2690949 w 2690949"/>
              <a:gd name="connsiteY2" fmla="*/ 2153316 h 2153316"/>
              <a:gd name="connsiteX3" fmla="*/ 0 w 2690949"/>
              <a:gd name="connsiteY3" fmla="*/ 2153316 h 215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949" h="2153316">
                <a:moveTo>
                  <a:pt x="0" y="0"/>
                </a:moveTo>
                <a:lnTo>
                  <a:pt x="2690949" y="0"/>
                </a:lnTo>
                <a:lnTo>
                  <a:pt x="2690949" y="2153316"/>
                </a:lnTo>
                <a:lnTo>
                  <a:pt x="0" y="21533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61DAED0-F956-474B-94F3-790BA230856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4102" y="1845378"/>
            <a:ext cx="2690949" cy="2153316"/>
          </a:xfrm>
          <a:custGeom>
            <a:avLst/>
            <a:gdLst>
              <a:gd name="connsiteX0" fmla="*/ 0 w 2690949"/>
              <a:gd name="connsiteY0" fmla="*/ 0 h 2153316"/>
              <a:gd name="connsiteX1" fmla="*/ 2690949 w 2690949"/>
              <a:gd name="connsiteY1" fmla="*/ 0 h 2153316"/>
              <a:gd name="connsiteX2" fmla="*/ 2690949 w 2690949"/>
              <a:gd name="connsiteY2" fmla="*/ 2153316 h 2153316"/>
              <a:gd name="connsiteX3" fmla="*/ 0 w 2690949"/>
              <a:gd name="connsiteY3" fmla="*/ 2153316 h 215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949" h="2153316">
                <a:moveTo>
                  <a:pt x="0" y="0"/>
                </a:moveTo>
                <a:lnTo>
                  <a:pt x="2690949" y="0"/>
                </a:lnTo>
                <a:lnTo>
                  <a:pt x="2690949" y="2153316"/>
                </a:lnTo>
                <a:lnTo>
                  <a:pt x="0" y="21533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882D2E5-2588-42E0-B5A2-B1B06F63CEF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1845378"/>
            <a:ext cx="2690949" cy="2153316"/>
          </a:xfrm>
          <a:custGeom>
            <a:avLst/>
            <a:gdLst>
              <a:gd name="connsiteX0" fmla="*/ 0 w 2690949"/>
              <a:gd name="connsiteY0" fmla="*/ 0 h 2153316"/>
              <a:gd name="connsiteX1" fmla="*/ 2690949 w 2690949"/>
              <a:gd name="connsiteY1" fmla="*/ 0 h 2153316"/>
              <a:gd name="connsiteX2" fmla="*/ 2690949 w 2690949"/>
              <a:gd name="connsiteY2" fmla="*/ 2153316 h 2153316"/>
              <a:gd name="connsiteX3" fmla="*/ 0 w 2690949"/>
              <a:gd name="connsiteY3" fmla="*/ 2153316 h 215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949" h="2153316">
                <a:moveTo>
                  <a:pt x="0" y="0"/>
                </a:moveTo>
                <a:lnTo>
                  <a:pt x="2690949" y="0"/>
                </a:lnTo>
                <a:lnTo>
                  <a:pt x="2690949" y="2153316"/>
                </a:lnTo>
                <a:lnTo>
                  <a:pt x="0" y="21533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F76B-837A-4C07-BAA0-2FC8BCD76175}" type="datetime1">
              <a:rPr lang="en-US" smtClean="0"/>
              <a:pPr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0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6ED75A7-1CBD-4F56-8528-2BF1E1068F5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63776" y="4002767"/>
            <a:ext cx="3264448" cy="2044645"/>
          </a:xfrm>
          <a:custGeom>
            <a:avLst/>
            <a:gdLst>
              <a:gd name="connsiteX0" fmla="*/ 0 w 3264448"/>
              <a:gd name="connsiteY0" fmla="*/ 0 h 2044645"/>
              <a:gd name="connsiteX1" fmla="*/ 3264448 w 3264448"/>
              <a:gd name="connsiteY1" fmla="*/ 0 h 2044645"/>
              <a:gd name="connsiteX2" fmla="*/ 3264448 w 3264448"/>
              <a:gd name="connsiteY2" fmla="*/ 2044645 h 2044645"/>
              <a:gd name="connsiteX3" fmla="*/ 0 w 3264448"/>
              <a:gd name="connsiteY3" fmla="*/ 2044645 h 20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448" h="2044645">
                <a:moveTo>
                  <a:pt x="0" y="0"/>
                </a:moveTo>
                <a:lnTo>
                  <a:pt x="3264448" y="0"/>
                </a:lnTo>
                <a:lnTo>
                  <a:pt x="3264448" y="2044645"/>
                </a:lnTo>
                <a:lnTo>
                  <a:pt x="0" y="20446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50DE071-00CE-4639-83DC-5A95CD276FC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923289" y="4002767"/>
            <a:ext cx="3264448" cy="2044645"/>
          </a:xfrm>
          <a:custGeom>
            <a:avLst/>
            <a:gdLst>
              <a:gd name="connsiteX0" fmla="*/ 0 w 3264448"/>
              <a:gd name="connsiteY0" fmla="*/ 0 h 2044645"/>
              <a:gd name="connsiteX1" fmla="*/ 3264448 w 3264448"/>
              <a:gd name="connsiteY1" fmla="*/ 0 h 2044645"/>
              <a:gd name="connsiteX2" fmla="*/ 3264448 w 3264448"/>
              <a:gd name="connsiteY2" fmla="*/ 2044645 h 2044645"/>
              <a:gd name="connsiteX3" fmla="*/ 0 w 3264448"/>
              <a:gd name="connsiteY3" fmla="*/ 2044645 h 20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448" h="2044645">
                <a:moveTo>
                  <a:pt x="0" y="0"/>
                </a:moveTo>
                <a:lnTo>
                  <a:pt x="3264448" y="0"/>
                </a:lnTo>
                <a:lnTo>
                  <a:pt x="3264448" y="2044645"/>
                </a:lnTo>
                <a:lnTo>
                  <a:pt x="0" y="20446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56A64D9-09D4-46D0-92A4-DAC5E9B08E5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4263" y="4002767"/>
            <a:ext cx="3264448" cy="2044645"/>
          </a:xfrm>
          <a:custGeom>
            <a:avLst/>
            <a:gdLst>
              <a:gd name="connsiteX0" fmla="*/ 0 w 3264448"/>
              <a:gd name="connsiteY0" fmla="*/ 0 h 2044645"/>
              <a:gd name="connsiteX1" fmla="*/ 3264448 w 3264448"/>
              <a:gd name="connsiteY1" fmla="*/ 0 h 2044645"/>
              <a:gd name="connsiteX2" fmla="*/ 3264448 w 3264448"/>
              <a:gd name="connsiteY2" fmla="*/ 2044645 h 2044645"/>
              <a:gd name="connsiteX3" fmla="*/ 0 w 3264448"/>
              <a:gd name="connsiteY3" fmla="*/ 2044645 h 20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448" h="2044645">
                <a:moveTo>
                  <a:pt x="0" y="0"/>
                </a:moveTo>
                <a:lnTo>
                  <a:pt x="3264448" y="0"/>
                </a:lnTo>
                <a:lnTo>
                  <a:pt x="3264448" y="2044645"/>
                </a:lnTo>
                <a:lnTo>
                  <a:pt x="0" y="20446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9F20ED0-7707-479D-AE4A-6DBD6F3307A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463776" y="1749838"/>
            <a:ext cx="3264448" cy="2044645"/>
          </a:xfrm>
          <a:custGeom>
            <a:avLst/>
            <a:gdLst>
              <a:gd name="connsiteX0" fmla="*/ 0 w 3264448"/>
              <a:gd name="connsiteY0" fmla="*/ 0 h 2044645"/>
              <a:gd name="connsiteX1" fmla="*/ 3264448 w 3264448"/>
              <a:gd name="connsiteY1" fmla="*/ 0 h 2044645"/>
              <a:gd name="connsiteX2" fmla="*/ 3264448 w 3264448"/>
              <a:gd name="connsiteY2" fmla="*/ 2044645 h 2044645"/>
              <a:gd name="connsiteX3" fmla="*/ 0 w 3264448"/>
              <a:gd name="connsiteY3" fmla="*/ 2044645 h 20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448" h="2044645">
                <a:moveTo>
                  <a:pt x="0" y="0"/>
                </a:moveTo>
                <a:lnTo>
                  <a:pt x="3264448" y="0"/>
                </a:lnTo>
                <a:lnTo>
                  <a:pt x="3264448" y="2044645"/>
                </a:lnTo>
                <a:lnTo>
                  <a:pt x="0" y="20446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419ABD1-7DFF-4FF2-92DF-AD88914E95E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923289" y="1749838"/>
            <a:ext cx="3264448" cy="2044645"/>
          </a:xfrm>
          <a:custGeom>
            <a:avLst/>
            <a:gdLst>
              <a:gd name="connsiteX0" fmla="*/ 0 w 3264448"/>
              <a:gd name="connsiteY0" fmla="*/ 0 h 2044645"/>
              <a:gd name="connsiteX1" fmla="*/ 3264448 w 3264448"/>
              <a:gd name="connsiteY1" fmla="*/ 0 h 2044645"/>
              <a:gd name="connsiteX2" fmla="*/ 3264448 w 3264448"/>
              <a:gd name="connsiteY2" fmla="*/ 2044645 h 2044645"/>
              <a:gd name="connsiteX3" fmla="*/ 0 w 3264448"/>
              <a:gd name="connsiteY3" fmla="*/ 2044645 h 20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448" h="2044645">
                <a:moveTo>
                  <a:pt x="0" y="0"/>
                </a:moveTo>
                <a:lnTo>
                  <a:pt x="3264448" y="0"/>
                </a:lnTo>
                <a:lnTo>
                  <a:pt x="3264448" y="2044645"/>
                </a:lnTo>
                <a:lnTo>
                  <a:pt x="0" y="20446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3C646EF-75AB-4E1E-8F55-0D2E9E60995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04263" y="1749838"/>
            <a:ext cx="3264448" cy="2044645"/>
          </a:xfrm>
          <a:custGeom>
            <a:avLst/>
            <a:gdLst>
              <a:gd name="connsiteX0" fmla="*/ 0 w 3264448"/>
              <a:gd name="connsiteY0" fmla="*/ 0 h 2044645"/>
              <a:gd name="connsiteX1" fmla="*/ 3264448 w 3264448"/>
              <a:gd name="connsiteY1" fmla="*/ 0 h 2044645"/>
              <a:gd name="connsiteX2" fmla="*/ 3264448 w 3264448"/>
              <a:gd name="connsiteY2" fmla="*/ 2044645 h 2044645"/>
              <a:gd name="connsiteX3" fmla="*/ 0 w 3264448"/>
              <a:gd name="connsiteY3" fmla="*/ 2044645 h 20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448" h="2044645">
                <a:moveTo>
                  <a:pt x="0" y="0"/>
                </a:moveTo>
                <a:lnTo>
                  <a:pt x="3264448" y="0"/>
                </a:lnTo>
                <a:lnTo>
                  <a:pt x="3264448" y="2044645"/>
                </a:lnTo>
                <a:lnTo>
                  <a:pt x="0" y="20446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6AEA85C-7637-4A0A-B02D-A17646B0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5076" y="301768"/>
            <a:ext cx="412742" cy="331957"/>
          </a:xfrm>
          <a:prstGeom prst="rect">
            <a:avLst/>
          </a:prstGeom>
        </p:spPr>
        <p:txBody>
          <a:bodyPr/>
          <a:lstStyle/>
          <a:p>
            <a:fld id="{8FB5B5F9-49D6-4D5F-8FD4-E1689B7CB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2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A266-160F-4E30-B306-C3F55EA74835}" type="datetimeFigureOut">
              <a:rPr lang="en-IN" smtClean="0"/>
              <a:t>17-04-2021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DC71-F6AE-44D8-9FE2-D7BA15B24B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83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A266-160F-4E30-B306-C3F55EA74835}" type="datetimeFigureOut">
              <a:rPr lang="en-IN" smtClean="0"/>
              <a:t>17-04-2021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DC71-F6AE-44D8-9FE2-D7BA15B24B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61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A266-160F-4E30-B306-C3F55EA74835}" type="datetimeFigureOut">
              <a:rPr lang="en-IN" smtClean="0"/>
              <a:t>17-04-2021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DC71-F6AE-44D8-9FE2-D7BA15B24B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809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A266-160F-4E30-B306-C3F55EA74835}" type="datetimeFigureOut">
              <a:rPr lang="en-IN" smtClean="0"/>
              <a:t>17-04-2021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DC71-F6AE-44D8-9FE2-D7BA15B24B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66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A266-160F-4E30-B306-C3F55EA74835}" type="datetimeFigureOut">
              <a:rPr lang="en-IN" smtClean="0"/>
              <a:t>17-04-2021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DC71-F6AE-44D8-9FE2-D7BA15B24B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861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A266-160F-4E30-B306-C3F55EA74835}" type="datetimeFigureOut">
              <a:rPr lang="en-IN" smtClean="0"/>
              <a:t>17-04-2021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DC71-F6AE-44D8-9FE2-D7BA15B24B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950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A266-160F-4E30-B306-C3F55EA74835}" type="datetimeFigureOut">
              <a:rPr lang="en-IN" smtClean="0"/>
              <a:t>17-04-2021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DC71-F6AE-44D8-9FE2-D7BA15B24B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909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A266-160F-4E30-B306-C3F55EA74835}" type="datetimeFigureOut">
              <a:rPr lang="en-IN" smtClean="0"/>
              <a:t>17-04-2021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DC71-F6AE-44D8-9FE2-D7BA15B24B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396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A266-160F-4E30-B306-C3F55EA74835}" type="datetimeFigureOut">
              <a:rPr lang="en-IN" smtClean="0"/>
              <a:t>17-04-2021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EDC71-F6AE-44D8-9FE2-D7BA15B24B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265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2275016" y="2745165"/>
            <a:ext cx="7488491" cy="1176364"/>
            <a:chOff x="2785655" y="4015825"/>
            <a:chExt cx="7488491" cy="11763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E7DC6E-8263-4945-9EDB-0A8973A666EA}"/>
                </a:ext>
              </a:extLst>
            </p:cNvPr>
            <p:cNvGrpSpPr/>
            <p:nvPr/>
          </p:nvGrpSpPr>
          <p:grpSpPr>
            <a:xfrm>
              <a:off x="2785655" y="4015825"/>
              <a:ext cx="7488491" cy="1176364"/>
              <a:chOff x="3197135" y="1729825"/>
              <a:chExt cx="7488491" cy="117636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8B04718-28E3-495F-BDED-E5D6ED5820AD}"/>
                  </a:ext>
                </a:extLst>
              </p:cNvPr>
              <p:cNvSpPr/>
              <p:nvPr/>
            </p:nvSpPr>
            <p:spPr>
              <a:xfrm>
                <a:off x="3197135" y="1729825"/>
                <a:ext cx="7488491" cy="73866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accent2"/>
                    </a:solidFill>
                    <a:latin typeface="+mj-lt"/>
                  </a:rPr>
                  <a:t>Online Exams Solution</a:t>
                </a:r>
                <a:endParaRPr lang="en-US" sz="4800" i="0" dirty="0">
                  <a:solidFill>
                    <a:schemeClr val="accent2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8" name="Straight Connector 2">
                <a:extLst>
                  <a:ext uri="{FF2B5EF4-FFF2-40B4-BE49-F238E27FC236}">
                    <a16:creationId xmlns:a16="http://schemas.microsoft.com/office/drawing/2014/main" id="{E912FAAA-DA79-4B75-9C85-7C64187992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21196" y="2906189"/>
                <a:ext cx="762001" cy="0"/>
              </a:xfrm>
              <a:prstGeom prst="line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/>
            <p:cNvSpPr/>
            <p:nvPr/>
          </p:nvSpPr>
          <p:spPr>
            <a:xfrm>
              <a:off x="3872918" y="4696389"/>
              <a:ext cx="55710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</a:rPr>
                <a:t>Secure with Artificial Intelligence (AI) Proctoring</a:t>
              </a:r>
            </a:p>
          </p:txBody>
        </p:sp>
      </p:grpSp>
      <p:pic>
        <p:nvPicPr>
          <p:cNvPr id="9" name="Picture 2" descr="C:\Users\admini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45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1841915" y="142230"/>
            <a:ext cx="8591239" cy="6527848"/>
            <a:chOff x="1841915" y="142230"/>
            <a:chExt cx="8591239" cy="6527848"/>
          </a:xfrm>
        </p:grpSpPr>
        <p:grpSp>
          <p:nvGrpSpPr>
            <p:cNvPr id="4" name="Group 14"/>
            <p:cNvGrpSpPr/>
            <p:nvPr/>
          </p:nvGrpSpPr>
          <p:grpSpPr>
            <a:xfrm>
              <a:off x="1841915" y="756804"/>
              <a:ext cx="8591239" cy="5913274"/>
              <a:chOff x="1841915" y="756804"/>
              <a:chExt cx="8591239" cy="5913274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41915" y="756804"/>
                <a:ext cx="8591239" cy="59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6" name="Straight Connector 5"/>
              <p:cNvCxnSpPr/>
              <p:nvPr/>
            </p:nvCxnSpPr>
            <p:spPr>
              <a:xfrm rot="5400000">
                <a:off x="2985655" y="2140528"/>
                <a:ext cx="290947" cy="5542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A967EB82-DB3C-4B2E-8F1E-04782D282804}"/>
                </a:ext>
              </a:extLst>
            </p:cNvPr>
            <p:cNvGrpSpPr/>
            <p:nvPr/>
          </p:nvGrpSpPr>
          <p:grpSpPr>
            <a:xfrm>
              <a:off x="3064329" y="142230"/>
              <a:ext cx="6063342" cy="804754"/>
              <a:chOff x="3064329" y="589196"/>
              <a:chExt cx="6063342" cy="80475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F56E44-EA77-4072-8B5B-6676163F5A5F}"/>
                  </a:ext>
                </a:extLst>
              </p:cNvPr>
              <p:cNvSpPr txBox="1"/>
              <p:nvPr/>
            </p:nvSpPr>
            <p:spPr>
              <a:xfrm>
                <a:off x="3064329" y="820116"/>
                <a:ext cx="6063342" cy="563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3600" spc="30" dirty="0">
                    <a:latin typeface="+mj-lt"/>
                  </a:rPr>
                  <a:t>Multiple Candidate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CDE7F7-51C8-47F8-9677-661437BF42AF}"/>
                  </a:ext>
                </a:extLst>
              </p:cNvPr>
              <p:cNvSpPr txBox="1"/>
              <p:nvPr/>
            </p:nvSpPr>
            <p:spPr>
              <a:xfrm>
                <a:off x="5321357" y="589196"/>
                <a:ext cx="12254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2"/>
                    </a:solidFill>
                  </a:rPr>
                  <a:t>PROCTORING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D6F72CC-061F-4F73-810C-6C89CDD8FE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208" y="1393950"/>
                <a:ext cx="6775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Picture 2" descr="C:\Users\admini\Desktop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4965" y="6585565"/>
            <a:ext cx="907760" cy="244725"/>
          </a:xfrm>
          <a:prstGeom prst="rect">
            <a:avLst/>
          </a:prstGeom>
          <a:noFill/>
        </p:spPr>
      </p:pic>
      <p:pic>
        <p:nvPicPr>
          <p:cNvPr id="12" name="Picture 2" descr="C:\Users\admini\Desktop\downlo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1B96B8-4D97-47A3-B3BF-FB0E116BD71D}"/>
              </a:ext>
            </a:extLst>
          </p:cNvPr>
          <p:cNvGrpSpPr/>
          <p:nvPr/>
        </p:nvGrpSpPr>
        <p:grpSpPr>
          <a:xfrm>
            <a:off x="1063175" y="3345509"/>
            <a:ext cx="4597168" cy="1112849"/>
            <a:chOff x="1063175" y="3345509"/>
            <a:chExt cx="4597168" cy="111284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44FC9FB0-EB51-4C8D-AFB3-9947F4E38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175" y="3345509"/>
              <a:ext cx="4549169" cy="10221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AF0B4A7-85D4-4536-83B4-587E1EAD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499" y="3554390"/>
              <a:ext cx="1264844" cy="903968"/>
            </a:xfrm>
            <a:custGeom>
              <a:avLst/>
              <a:gdLst>
                <a:gd name="T0" fmla="*/ 1423 w 1423"/>
                <a:gd name="T1" fmla="*/ 0 h 1017"/>
                <a:gd name="T2" fmla="*/ 538 w 1423"/>
                <a:gd name="T3" fmla="*/ 0 h 1017"/>
                <a:gd name="T4" fmla="*/ 0 w 1423"/>
                <a:gd name="T5" fmla="*/ 1017 h 1017"/>
                <a:gd name="T6" fmla="*/ 1423 w 1423"/>
                <a:gd name="T7" fmla="*/ 1017 h 1017"/>
                <a:gd name="T8" fmla="*/ 1423 w 1423"/>
                <a:gd name="T9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3" h="1017">
                  <a:moveTo>
                    <a:pt x="1423" y="0"/>
                  </a:moveTo>
                  <a:lnTo>
                    <a:pt x="538" y="0"/>
                  </a:lnTo>
                  <a:lnTo>
                    <a:pt x="0" y="1017"/>
                  </a:lnTo>
                  <a:lnTo>
                    <a:pt x="1423" y="1017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B72ED6-1EB3-44B6-B97A-89A1EBC1B8D9}"/>
                </a:ext>
              </a:extLst>
            </p:cNvPr>
            <p:cNvSpPr txBox="1"/>
            <p:nvPr/>
          </p:nvSpPr>
          <p:spPr>
            <a:xfrm>
              <a:off x="4759723" y="3721363"/>
              <a:ext cx="8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+mj-lt"/>
                </a:rPr>
                <a:t>02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ECB544-ADDB-4D2F-9A0E-139C099276A6}"/>
                </a:ext>
              </a:extLst>
            </p:cNvPr>
            <p:cNvSpPr txBox="1"/>
            <p:nvPr/>
          </p:nvSpPr>
          <p:spPr>
            <a:xfrm>
              <a:off x="2033101" y="3522953"/>
              <a:ext cx="208763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400" b="1" spc="30" dirty="0">
                  <a:solidFill>
                    <a:schemeClr val="bg1"/>
                  </a:solidFill>
                  <a:latin typeface="+mj-lt"/>
                </a:rPr>
                <a:t>Mobile / Apps Development</a:t>
              </a:r>
              <a:endParaRPr kumimoji="0" lang="en-US" sz="1400" b="1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74F33138-1B2F-4864-A037-9DEAE84F2800}"/>
              </a:ext>
            </a:extLst>
          </p:cNvPr>
          <p:cNvGrpSpPr/>
          <p:nvPr/>
        </p:nvGrpSpPr>
        <p:grpSpPr>
          <a:xfrm>
            <a:off x="6455456" y="4706574"/>
            <a:ext cx="4597168" cy="1112849"/>
            <a:chOff x="6455456" y="4706574"/>
            <a:chExt cx="4597168" cy="1112849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0A9033E0-89E7-4C5A-904F-BD465BFDF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456" y="4706574"/>
              <a:ext cx="4549169" cy="10221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77F789-3A54-4D7C-BED6-B22A7D842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7780" y="4915455"/>
              <a:ext cx="1264844" cy="903968"/>
            </a:xfrm>
            <a:custGeom>
              <a:avLst/>
              <a:gdLst>
                <a:gd name="T0" fmla="*/ 1423 w 1423"/>
                <a:gd name="T1" fmla="*/ 0 h 1017"/>
                <a:gd name="T2" fmla="*/ 538 w 1423"/>
                <a:gd name="T3" fmla="*/ 0 h 1017"/>
                <a:gd name="T4" fmla="*/ 0 w 1423"/>
                <a:gd name="T5" fmla="*/ 1017 h 1017"/>
                <a:gd name="T6" fmla="*/ 1423 w 1423"/>
                <a:gd name="T7" fmla="*/ 1017 h 1017"/>
                <a:gd name="T8" fmla="*/ 1423 w 1423"/>
                <a:gd name="T9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3" h="1017">
                  <a:moveTo>
                    <a:pt x="1423" y="0"/>
                  </a:moveTo>
                  <a:lnTo>
                    <a:pt x="538" y="0"/>
                  </a:lnTo>
                  <a:lnTo>
                    <a:pt x="0" y="1017"/>
                  </a:lnTo>
                  <a:lnTo>
                    <a:pt x="1423" y="1017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B67D96-79BE-4C64-BACC-97E54B405E7B}"/>
                </a:ext>
              </a:extLst>
            </p:cNvPr>
            <p:cNvSpPr txBox="1"/>
            <p:nvPr/>
          </p:nvSpPr>
          <p:spPr>
            <a:xfrm>
              <a:off x="10152004" y="5082428"/>
              <a:ext cx="8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+mj-lt"/>
                </a:rPr>
                <a:t>06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BD2613-FE1A-446C-AFA3-CDB3709AE309}"/>
                </a:ext>
              </a:extLst>
            </p:cNvPr>
            <p:cNvSpPr txBox="1"/>
            <p:nvPr/>
          </p:nvSpPr>
          <p:spPr>
            <a:xfrm>
              <a:off x="7425380" y="4884018"/>
              <a:ext cx="265677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400" b="1" dirty="0">
                  <a:solidFill>
                    <a:srgbClr val="FFFFFF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G suite Emails / Bulk SMS / Domains / Payment  Gateway</a:t>
              </a:r>
              <a:endParaRPr kumimoji="0" lang="en-US" sz="1400" b="1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8" name="Group 18">
            <a:extLst>
              <a:ext uri="{FF2B5EF4-FFF2-40B4-BE49-F238E27FC236}">
                <a16:creationId xmlns:a16="http://schemas.microsoft.com/office/drawing/2014/main" id="{D9B69904-983E-4F0D-B069-89015AE84D46}"/>
              </a:ext>
            </a:extLst>
          </p:cNvPr>
          <p:cNvGrpSpPr/>
          <p:nvPr/>
        </p:nvGrpSpPr>
        <p:grpSpPr>
          <a:xfrm>
            <a:off x="1063175" y="4706574"/>
            <a:ext cx="4597168" cy="1112849"/>
            <a:chOff x="1063175" y="4706574"/>
            <a:chExt cx="4597168" cy="1112849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25DA5E93-B7D0-4988-839B-3895B4BC5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175" y="4706574"/>
              <a:ext cx="4549169" cy="10221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734F450-5DAB-4CAA-BFBC-08A434DCC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499" y="4915455"/>
              <a:ext cx="1264844" cy="903968"/>
            </a:xfrm>
            <a:custGeom>
              <a:avLst/>
              <a:gdLst>
                <a:gd name="T0" fmla="*/ 1423 w 1423"/>
                <a:gd name="T1" fmla="*/ 0 h 1017"/>
                <a:gd name="T2" fmla="*/ 538 w 1423"/>
                <a:gd name="T3" fmla="*/ 0 h 1017"/>
                <a:gd name="T4" fmla="*/ 0 w 1423"/>
                <a:gd name="T5" fmla="*/ 1017 h 1017"/>
                <a:gd name="T6" fmla="*/ 1423 w 1423"/>
                <a:gd name="T7" fmla="*/ 1017 h 1017"/>
                <a:gd name="T8" fmla="*/ 1423 w 1423"/>
                <a:gd name="T9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3" h="1017">
                  <a:moveTo>
                    <a:pt x="1423" y="0"/>
                  </a:moveTo>
                  <a:lnTo>
                    <a:pt x="538" y="0"/>
                  </a:lnTo>
                  <a:lnTo>
                    <a:pt x="0" y="1017"/>
                  </a:lnTo>
                  <a:lnTo>
                    <a:pt x="1423" y="1017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0E4A75-046B-4C42-B7E0-EC24CC3A23DE}"/>
                </a:ext>
              </a:extLst>
            </p:cNvPr>
            <p:cNvSpPr txBox="1"/>
            <p:nvPr/>
          </p:nvSpPr>
          <p:spPr>
            <a:xfrm>
              <a:off x="4759723" y="5082428"/>
              <a:ext cx="8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+mj-lt"/>
                </a:rPr>
                <a:t>03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58F7D7-7FA6-47D4-9C28-352E4A6C371F}"/>
                </a:ext>
              </a:extLst>
            </p:cNvPr>
            <p:cNvSpPr txBox="1"/>
            <p:nvPr/>
          </p:nvSpPr>
          <p:spPr>
            <a:xfrm>
              <a:off x="2033100" y="4884017"/>
              <a:ext cx="211138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400" b="1" spc="30" dirty="0">
                  <a:solidFill>
                    <a:schemeClr val="bg1"/>
                  </a:solidFill>
                  <a:latin typeface="+mj-lt"/>
                </a:rPr>
                <a:t>Web Application Development</a:t>
              </a:r>
              <a:endParaRPr kumimoji="0" lang="en-US" sz="1400" b="1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9" name="Group 26">
            <a:extLst>
              <a:ext uri="{FF2B5EF4-FFF2-40B4-BE49-F238E27FC236}">
                <a16:creationId xmlns:a16="http://schemas.microsoft.com/office/drawing/2014/main" id="{FB81C161-D2F0-4EA7-9F17-65C7A727443F}"/>
              </a:ext>
            </a:extLst>
          </p:cNvPr>
          <p:cNvGrpSpPr/>
          <p:nvPr/>
        </p:nvGrpSpPr>
        <p:grpSpPr>
          <a:xfrm>
            <a:off x="1063175" y="1984443"/>
            <a:ext cx="4597168" cy="1112849"/>
            <a:chOff x="1063175" y="1984443"/>
            <a:chExt cx="4597168" cy="1112849"/>
          </a:xfrm>
        </p:grpSpPr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68AC820E-7211-4530-83EB-85FF28348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175" y="1984443"/>
              <a:ext cx="4549169" cy="10221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32DBF1C6-0B8E-4EE0-97A8-5A47E5D0E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499" y="2193324"/>
              <a:ext cx="1264844" cy="903968"/>
            </a:xfrm>
            <a:custGeom>
              <a:avLst/>
              <a:gdLst>
                <a:gd name="T0" fmla="*/ 1423 w 1423"/>
                <a:gd name="T1" fmla="*/ 0 h 1017"/>
                <a:gd name="T2" fmla="*/ 538 w 1423"/>
                <a:gd name="T3" fmla="*/ 0 h 1017"/>
                <a:gd name="T4" fmla="*/ 0 w 1423"/>
                <a:gd name="T5" fmla="*/ 1017 h 1017"/>
                <a:gd name="T6" fmla="*/ 1423 w 1423"/>
                <a:gd name="T7" fmla="*/ 1017 h 1017"/>
                <a:gd name="T8" fmla="*/ 1423 w 1423"/>
                <a:gd name="T9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3" h="1017">
                  <a:moveTo>
                    <a:pt x="1423" y="0"/>
                  </a:moveTo>
                  <a:lnTo>
                    <a:pt x="538" y="0"/>
                  </a:lnTo>
                  <a:lnTo>
                    <a:pt x="0" y="1017"/>
                  </a:lnTo>
                  <a:lnTo>
                    <a:pt x="1423" y="1017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1E793D-8EAC-4DF4-8795-76A12CCD9222}"/>
                </a:ext>
              </a:extLst>
            </p:cNvPr>
            <p:cNvSpPr txBox="1"/>
            <p:nvPr/>
          </p:nvSpPr>
          <p:spPr>
            <a:xfrm>
              <a:off x="4759723" y="2360297"/>
              <a:ext cx="8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+mj-lt"/>
                </a:rPr>
                <a:t>01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9F0AB87-3B6B-43C2-9238-F493927B8340}"/>
                </a:ext>
              </a:extLst>
            </p:cNvPr>
            <p:cNvSpPr txBox="1"/>
            <p:nvPr/>
          </p:nvSpPr>
          <p:spPr>
            <a:xfrm>
              <a:off x="2033100" y="2161886"/>
              <a:ext cx="231326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en-US" sz="1400" b="1" spc="30" dirty="0">
                  <a:solidFill>
                    <a:schemeClr val="bg1"/>
                  </a:solidFill>
                  <a:latin typeface="+mj-lt"/>
                </a:rPr>
                <a:t>Custom Software Development</a:t>
              </a:r>
              <a:endParaRPr kumimoji="0" lang="en-US" sz="1400" b="1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Shape 2430">
              <a:extLst>
                <a:ext uri="{FF2B5EF4-FFF2-40B4-BE49-F238E27FC236}">
                  <a16:creationId xmlns:a16="http://schemas.microsoft.com/office/drawing/2014/main" id="{9F221DEF-437D-49EB-BC2B-DD12A9943CBA}"/>
                </a:ext>
              </a:extLst>
            </p:cNvPr>
            <p:cNvSpPr/>
            <p:nvPr/>
          </p:nvSpPr>
          <p:spPr>
            <a:xfrm>
              <a:off x="1355235" y="2193324"/>
              <a:ext cx="385805" cy="38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1" name="Group 34">
            <a:extLst>
              <a:ext uri="{FF2B5EF4-FFF2-40B4-BE49-F238E27FC236}">
                <a16:creationId xmlns:a16="http://schemas.microsoft.com/office/drawing/2014/main" id="{2E7B5565-E3F5-41E2-8DE4-CB70802A5B38}"/>
              </a:ext>
            </a:extLst>
          </p:cNvPr>
          <p:cNvGrpSpPr/>
          <p:nvPr/>
        </p:nvGrpSpPr>
        <p:grpSpPr>
          <a:xfrm>
            <a:off x="6455456" y="1984443"/>
            <a:ext cx="4597168" cy="1112849"/>
            <a:chOff x="6455456" y="1984443"/>
            <a:chExt cx="4597168" cy="1112849"/>
          </a:xfrm>
        </p:grpSpPr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id="{3898B50A-129D-4DDA-B0F0-A2602C0EC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456" y="1984443"/>
              <a:ext cx="4549169" cy="10221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8560733-A438-4169-B72B-A41B9E775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7780" y="2193324"/>
              <a:ext cx="1264844" cy="903968"/>
            </a:xfrm>
            <a:custGeom>
              <a:avLst/>
              <a:gdLst>
                <a:gd name="T0" fmla="*/ 1423 w 1423"/>
                <a:gd name="T1" fmla="*/ 0 h 1017"/>
                <a:gd name="T2" fmla="*/ 538 w 1423"/>
                <a:gd name="T3" fmla="*/ 0 h 1017"/>
                <a:gd name="T4" fmla="*/ 0 w 1423"/>
                <a:gd name="T5" fmla="*/ 1017 h 1017"/>
                <a:gd name="T6" fmla="*/ 1423 w 1423"/>
                <a:gd name="T7" fmla="*/ 1017 h 1017"/>
                <a:gd name="T8" fmla="*/ 1423 w 1423"/>
                <a:gd name="T9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3" h="1017">
                  <a:moveTo>
                    <a:pt x="1423" y="0"/>
                  </a:moveTo>
                  <a:lnTo>
                    <a:pt x="538" y="0"/>
                  </a:lnTo>
                  <a:lnTo>
                    <a:pt x="0" y="1017"/>
                  </a:lnTo>
                  <a:lnTo>
                    <a:pt x="1423" y="1017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E3B644-7F55-4D92-ADE3-8D13F2DC43AE}"/>
                </a:ext>
              </a:extLst>
            </p:cNvPr>
            <p:cNvSpPr txBox="1"/>
            <p:nvPr/>
          </p:nvSpPr>
          <p:spPr>
            <a:xfrm>
              <a:off x="10152004" y="2360297"/>
              <a:ext cx="8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+mj-lt"/>
                </a:rPr>
                <a:t>04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07CCCE-8BF9-4BAA-8D78-5674D841CFD5}"/>
                </a:ext>
              </a:extLst>
            </p:cNvPr>
            <p:cNvSpPr txBox="1"/>
            <p:nvPr/>
          </p:nvSpPr>
          <p:spPr>
            <a:xfrm>
              <a:off x="7425380" y="2161886"/>
              <a:ext cx="212238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en-US" sz="1400" b="1" spc="30" dirty="0">
                  <a:solidFill>
                    <a:schemeClr val="bg1"/>
                  </a:solidFill>
                  <a:latin typeface="+mj-lt"/>
                </a:rPr>
                <a:t>Cloud Hosting – AWS, Hybrid Cloud</a:t>
              </a:r>
              <a:endParaRPr kumimoji="0" lang="en-US" sz="1400" b="1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5" name="Group 42">
            <a:extLst>
              <a:ext uri="{FF2B5EF4-FFF2-40B4-BE49-F238E27FC236}">
                <a16:creationId xmlns:a16="http://schemas.microsoft.com/office/drawing/2014/main" id="{A4CCEC83-4B13-4ED0-BD62-3F73AE4083FA}"/>
              </a:ext>
            </a:extLst>
          </p:cNvPr>
          <p:cNvGrpSpPr/>
          <p:nvPr/>
        </p:nvGrpSpPr>
        <p:grpSpPr>
          <a:xfrm>
            <a:off x="6455456" y="3345509"/>
            <a:ext cx="4597168" cy="1112849"/>
            <a:chOff x="6455456" y="3345509"/>
            <a:chExt cx="4597168" cy="1112849"/>
          </a:xfrm>
        </p:grpSpPr>
        <p:sp>
          <p:nvSpPr>
            <p:cNvPr id="44" name="Rectangle 5">
              <a:extLst>
                <a:ext uri="{FF2B5EF4-FFF2-40B4-BE49-F238E27FC236}">
                  <a16:creationId xmlns:a16="http://schemas.microsoft.com/office/drawing/2014/main" id="{F12995D5-10C1-4259-9C14-E7BFDA983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456" y="3345509"/>
              <a:ext cx="4549169" cy="10221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F0894356-8480-4FA4-8FAC-2230ECB12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7780" y="3554390"/>
              <a:ext cx="1264844" cy="903968"/>
            </a:xfrm>
            <a:custGeom>
              <a:avLst/>
              <a:gdLst>
                <a:gd name="T0" fmla="*/ 1423 w 1423"/>
                <a:gd name="T1" fmla="*/ 0 h 1017"/>
                <a:gd name="T2" fmla="*/ 538 w 1423"/>
                <a:gd name="T3" fmla="*/ 0 h 1017"/>
                <a:gd name="T4" fmla="*/ 0 w 1423"/>
                <a:gd name="T5" fmla="*/ 1017 h 1017"/>
                <a:gd name="T6" fmla="*/ 1423 w 1423"/>
                <a:gd name="T7" fmla="*/ 1017 h 1017"/>
                <a:gd name="T8" fmla="*/ 1423 w 1423"/>
                <a:gd name="T9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3" h="1017">
                  <a:moveTo>
                    <a:pt x="1423" y="0"/>
                  </a:moveTo>
                  <a:lnTo>
                    <a:pt x="538" y="0"/>
                  </a:lnTo>
                  <a:lnTo>
                    <a:pt x="0" y="1017"/>
                  </a:lnTo>
                  <a:lnTo>
                    <a:pt x="1423" y="1017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417342-0B65-4DF3-A127-39B3D1D76E6F}"/>
                </a:ext>
              </a:extLst>
            </p:cNvPr>
            <p:cNvSpPr txBox="1"/>
            <p:nvPr/>
          </p:nvSpPr>
          <p:spPr>
            <a:xfrm>
              <a:off x="10152004" y="3721363"/>
              <a:ext cx="8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+mj-lt"/>
                </a:rPr>
                <a:t>05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49D1FD8-9A3E-410A-9526-DDF2B5D49F4B}"/>
                </a:ext>
              </a:extLst>
            </p:cNvPr>
            <p:cNvSpPr txBox="1"/>
            <p:nvPr/>
          </p:nvSpPr>
          <p:spPr>
            <a:xfrm>
              <a:off x="7425381" y="3522953"/>
              <a:ext cx="2443014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en-US" sz="1400" b="1" spc="30" dirty="0">
                  <a:solidFill>
                    <a:schemeClr val="bg1"/>
                  </a:solidFill>
                  <a:latin typeface="+mj-lt"/>
                </a:rPr>
                <a:t>Digital Marketing  - SEO / SMO / Google Paid Ad words</a:t>
              </a:r>
              <a:endParaRPr kumimoji="0" lang="en-US" sz="1400" b="1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6" name="Group 50">
            <a:extLst>
              <a:ext uri="{FF2B5EF4-FFF2-40B4-BE49-F238E27FC236}">
                <a16:creationId xmlns:a16="http://schemas.microsoft.com/office/drawing/2014/main" id="{EBB9329E-1E84-46BD-A529-4AA46024E302}"/>
              </a:ext>
            </a:extLst>
          </p:cNvPr>
          <p:cNvGrpSpPr/>
          <p:nvPr/>
        </p:nvGrpSpPr>
        <p:grpSpPr>
          <a:xfrm>
            <a:off x="3124200" y="705670"/>
            <a:ext cx="5943600" cy="629254"/>
            <a:chOff x="3124200" y="705670"/>
            <a:chExt cx="5943600" cy="62925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15B3C5-6F9D-4F1C-A552-C4DDDD67017B}"/>
                </a:ext>
              </a:extLst>
            </p:cNvPr>
            <p:cNvSpPr txBox="1"/>
            <p:nvPr/>
          </p:nvSpPr>
          <p:spPr>
            <a:xfrm>
              <a:off x="3124200" y="705670"/>
              <a:ext cx="594360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30" dirty="0"/>
                <a:t>OUR SERVICES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89BB053-52A7-44D9-8C79-1C762DCD7801}"/>
                </a:ext>
              </a:extLst>
            </p:cNvPr>
            <p:cNvCxnSpPr>
              <a:cxnSpLocks/>
            </p:cNvCxnSpPr>
            <p:nvPr/>
          </p:nvCxnSpPr>
          <p:spPr>
            <a:xfrm>
              <a:off x="5757208" y="1334924"/>
              <a:ext cx="6775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18AB42-9E22-4FE8-A153-0A985EEE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" name="Shape 2430">
            <a:extLst>
              <a:ext uri="{FF2B5EF4-FFF2-40B4-BE49-F238E27FC236}">
                <a16:creationId xmlns:a16="http://schemas.microsoft.com/office/drawing/2014/main" id="{9F221DEF-437D-49EB-BC2B-DD12A9943CBA}"/>
              </a:ext>
            </a:extLst>
          </p:cNvPr>
          <p:cNvSpPr/>
          <p:nvPr/>
        </p:nvSpPr>
        <p:spPr>
          <a:xfrm>
            <a:off x="1329505" y="3592633"/>
            <a:ext cx="385805" cy="385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Gill Sans"/>
            </a:endParaRPr>
          </a:p>
        </p:txBody>
      </p:sp>
      <p:sp>
        <p:nvSpPr>
          <p:cNvPr id="56" name="Shape 2430">
            <a:extLst>
              <a:ext uri="{FF2B5EF4-FFF2-40B4-BE49-F238E27FC236}">
                <a16:creationId xmlns:a16="http://schemas.microsoft.com/office/drawing/2014/main" id="{9F221DEF-437D-49EB-BC2B-DD12A9943CBA}"/>
              </a:ext>
            </a:extLst>
          </p:cNvPr>
          <p:cNvSpPr/>
          <p:nvPr/>
        </p:nvSpPr>
        <p:spPr>
          <a:xfrm>
            <a:off x="1280025" y="4896940"/>
            <a:ext cx="385805" cy="385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Gill Sans"/>
            </a:endParaRPr>
          </a:p>
        </p:txBody>
      </p:sp>
      <p:sp>
        <p:nvSpPr>
          <p:cNvPr id="57" name="Shape 2430">
            <a:extLst>
              <a:ext uri="{FF2B5EF4-FFF2-40B4-BE49-F238E27FC236}">
                <a16:creationId xmlns:a16="http://schemas.microsoft.com/office/drawing/2014/main" id="{9F221DEF-437D-49EB-BC2B-DD12A9943CBA}"/>
              </a:ext>
            </a:extLst>
          </p:cNvPr>
          <p:cNvSpPr/>
          <p:nvPr/>
        </p:nvSpPr>
        <p:spPr>
          <a:xfrm>
            <a:off x="6718923" y="2236867"/>
            <a:ext cx="385805" cy="385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Gill Sans"/>
            </a:endParaRPr>
          </a:p>
        </p:txBody>
      </p:sp>
      <p:sp>
        <p:nvSpPr>
          <p:cNvPr id="58" name="Shape 2430">
            <a:extLst>
              <a:ext uri="{FF2B5EF4-FFF2-40B4-BE49-F238E27FC236}">
                <a16:creationId xmlns:a16="http://schemas.microsoft.com/office/drawing/2014/main" id="{9F221DEF-437D-49EB-BC2B-DD12A9943CBA}"/>
              </a:ext>
            </a:extLst>
          </p:cNvPr>
          <p:cNvSpPr/>
          <p:nvPr/>
        </p:nvSpPr>
        <p:spPr>
          <a:xfrm>
            <a:off x="6635796" y="3673781"/>
            <a:ext cx="385805" cy="385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Gill Sans"/>
            </a:endParaRPr>
          </a:p>
        </p:txBody>
      </p:sp>
      <p:sp>
        <p:nvSpPr>
          <p:cNvPr id="59" name="Shape 2430">
            <a:extLst>
              <a:ext uri="{FF2B5EF4-FFF2-40B4-BE49-F238E27FC236}">
                <a16:creationId xmlns:a16="http://schemas.microsoft.com/office/drawing/2014/main" id="{9F221DEF-437D-49EB-BC2B-DD12A9943CBA}"/>
              </a:ext>
            </a:extLst>
          </p:cNvPr>
          <p:cNvSpPr/>
          <p:nvPr/>
        </p:nvSpPr>
        <p:spPr>
          <a:xfrm>
            <a:off x="6623921" y="5051319"/>
            <a:ext cx="385805" cy="385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Gill Sans"/>
            </a:endParaRPr>
          </a:p>
        </p:txBody>
      </p:sp>
      <p:pic>
        <p:nvPicPr>
          <p:cNvPr id="47" name="Picture 2" descr="C:\Users\admini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18666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20B729-029A-4A61-87F9-34E232A600C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AD15B7-29F9-4FD2-90AA-2AA0E607B99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F5881A4-BFA4-405F-BCA3-2267E60BCB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E314B2-C448-4697-9352-0929E10BB0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042F8-664B-47CF-9C65-75AAC48E32DB}"/>
              </a:ext>
            </a:extLst>
          </p:cNvPr>
          <p:cNvSpPr/>
          <p:nvPr/>
        </p:nvSpPr>
        <p:spPr>
          <a:xfrm>
            <a:off x="714102" y="3998694"/>
            <a:ext cx="2690949" cy="2153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1227E-64B2-4540-BB2E-AB0C3BCA24C7}"/>
              </a:ext>
            </a:extLst>
          </p:cNvPr>
          <p:cNvSpPr/>
          <p:nvPr/>
        </p:nvSpPr>
        <p:spPr>
          <a:xfrm>
            <a:off x="3405051" y="1845378"/>
            <a:ext cx="2690949" cy="21533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7606CB-8AB3-4509-BEB7-C9CCD4C71D83}"/>
              </a:ext>
            </a:extLst>
          </p:cNvPr>
          <p:cNvGrpSpPr/>
          <p:nvPr/>
        </p:nvGrpSpPr>
        <p:grpSpPr>
          <a:xfrm>
            <a:off x="3682106" y="2103121"/>
            <a:ext cx="2558674" cy="1420282"/>
            <a:chOff x="3674738" y="2811513"/>
            <a:chExt cx="2369730" cy="8031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90CD8E-E88B-4701-9F1E-EFEB4613C68E}"/>
                </a:ext>
              </a:extLst>
            </p:cNvPr>
            <p:cNvSpPr txBox="1"/>
            <p:nvPr/>
          </p:nvSpPr>
          <p:spPr>
            <a:xfrm>
              <a:off x="3674738" y="2811513"/>
              <a:ext cx="2369730" cy="208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30" dirty="0">
                  <a:solidFill>
                    <a:schemeClr val="bg1"/>
                  </a:solidFill>
                  <a:latin typeface="+mj-lt"/>
                </a:rPr>
                <a:t>Latest Technologies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A5849D-072E-451D-9196-B95A7BAEFDCB}"/>
                </a:ext>
              </a:extLst>
            </p:cNvPr>
            <p:cNvSpPr txBox="1"/>
            <p:nvPr/>
          </p:nvSpPr>
          <p:spPr>
            <a:xfrm>
              <a:off x="3674738" y="3018561"/>
              <a:ext cx="2136839" cy="59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dot Net</a:t>
              </a: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Sharepoint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 </a:t>
              </a:r>
              <a:r>
                <a:rPr lang="en-US" sz="1600" b="1" dirty="0" err="1">
                  <a:solidFill>
                    <a:schemeClr val="bg1"/>
                  </a:solidFill>
                </a:rPr>
                <a:t>Xamarin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F1399D6-70C7-4FF4-AF1C-2703C9B99BEB}"/>
              </a:ext>
            </a:extLst>
          </p:cNvPr>
          <p:cNvSpPr/>
          <p:nvPr/>
        </p:nvSpPr>
        <p:spPr>
          <a:xfrm>
            <a:off x="6096000" y="3998694"/>
            <a:ext cx="2690949" cy="21533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95624B-13FC-4B53-A399-EBDE259DE851}"/>
              </a:ext>
            </a:extLst>
          </p:cNvPr>
          <p:cNvSpPr/>
          <p:nvPr/>
        </p:nvSpPr>
        <p:spPr>
          <a:xfrm>
            <a:off x="8786949" y="1845378"/>
            <a:ext cx="2690949" cy="21533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7BA7E5-3D6C-4C5F-A020-0B487DEE817D}"/>
              </a:ext>
            </a:extLst>
          </p:cNvPr>
          <p:cNvGrpSpPr/>
          <p:nvPr/>
        </p:nvGrpSpPr>
        <p:grpSpPr>
          <a:xfrm>
            <a:off x="9064004" y="2080260"/>
            <a:ext cx="2136839" cy="1972336"/>
            <a:chOff x="9064004" y="2751526"/>
            <a:chExt cx="2136839" cy="1098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06E425-3F5B-417E-944C-7EDDC2F37E5D}"/>
                </a:ext>
              </a:extLst>
            </p:cNvPr>
            <p:cNvSpPr txBox="1"/>
            <p:nvPr/>
          </p:nvSpPr>
          <p:spPr>
            <a:xfrm>
              <a:off x="9064004" y="2751526"/>
              <a:ext cx="1763881" cy="18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pc="30" dirty="0">
                  <a:solidFill>
                    <a:schemeClr val="bg1"/>
                  </a:solidFill>
                  <a:latin typeface="+mj-lt"/>
                </a:rPr>
                <a:t>Mobile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44D981-DD55-49A7-8A20-93E0DB465BF6}"/>
                </a:ext>
              </a:extLst>
            </p:cNvPr>
            <p:cNvSpPr txBox="1"/>
            <p:nvPr/>
          </p:nvSpPr>
          <p:spPr>
            <a:xfrm>
              <a:off x="9064004" y="2941511"/>
              <a:ext cx="2136839" cy="908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iPhone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Android</a:t>
              </a: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Flutter</a:t>
              </a: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Ionic</a:t>
              </a: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React Native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C9E6A1-A2FA-403D-BD92-CB1215173EDE}"/>
              </a:ext>
            </a:extLst>
          </p:cNvPr>
          <p:cNvGrpSpPr/>
          <p:nvPr/>
        </p:nvGrpSpPr>
        <p:grpSpPr>
          <a:xfrm>
            <a:off x="6373055" y="4091941"/>
            <a:ext cx="2136839" cy="2281846"/>
            <a:chOff x="6373055" y="4904844"/>
            <a:chExt cx="2136839" cy="156159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94E9971-534E-4E9D-B9B8-336605BB287E}"/>
                </a:ext>
              </a:extLst>
            </p:cNvPr>
            <p:cNvSpPr txBox="1"/>
            <p:nvPr/>
          </p:nvSpPr>
          <p:spPr>
            <a:xfrm>
              <a:off x="6373055" y="4904844"/>
              <a:ext cx="1763881" cy="252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 dirty="0">
                  <a:solidFill>
                    <a:srgbClr val="FFFFFF"/>
                  </a:solidFill>
                  <a:latin typeface="Calibri" pitchFamily="34" charset="0"/>
                </a:rPr>
                <a:t>Web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9F7C97-5B24-43D4-84E1-2932E2624819}"/>
                </a:ext>
              </a:extLst>
            </p:cNvPr>
            <p:cNvSpPr txBox="1"/>
            <p:nvPr/>
          </p:nvSpPr>
          <p:spPr>
            <a:xfrm>
              <a:off x="6373055" y="5139478"/>
              <a:ext cx="2136839" cy="13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Shopify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Magento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Drupal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Joomla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Wordpress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A2CDB2D-031E-4F99-B921-EA409A019781}"/>
              </a:ext>
            </a:extLst>
          </p:cNvPr>
          <p:cNvGrpSpPr/>
          <p:nvPr/>
        </p:nvGrpSpPr>
        <p:grpSpPr>
          <a:xfrm>
            <a:off x="991157" y="4046218"/>
            <a:ext cx="2148714" cy="2040280"/>
            <a:chOff x="991157" y="4904844"/>
            <a:chExt cx="2148714" cy="13073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7E344A-5438-426B-B010-962CD62BA881}"/>
                </a:ext>
              </a:extLst>
            </p:cNvPr>
            <p:cNvSpPr txBox="1"/>
            <p:nvPr/>
          </p:nvSpPr>
          <p:spPr>
            <a:xfrm>
              <a:off x="991157" y="4904844"/>
              <a:ext cx="1763881" cy="236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 dirty="0">
                  <a:solidFill>
                    <a:srgbClr val="FFFFFF"/>
                  </a:solidFill>
                  <a:latin typeface="Calibri" pitchFamily="34" charset="0"/>
                </a:rPr>
                <a:t>Open Source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C92B8CD-3FCC-4CA4-BD74-89A677306805}"/>
                </a:ext>
              </a:extLst>
            </p:cNvPr>
            <p:cNvSpPr txBox="1"/>
            <p:nvPr/>
          </p:nvSpPr>
          <p:spPr>
            <a:xfrm>
              <a:off x="1003032" y="5166965"/>
              <a:ext cx="2136839" cy="1045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Node JS</a:t>
              </a: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PHP</a:t>
              </a: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ROR </a:t>
              </a: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Perl</a:t>
              </a:r>
            </a:p>
            <a:p>
              <a:pPr lvl="0">
                <a:lnSpc>
                  <a:spcPct val="125000"/>
                </a:lnSpc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 Python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9DAE58-9FCA-40ED-AAA4-41DCCC3D9A25}"/>
              </a:ext>
            </a:extLst>
          </p:cNvPr>
          <p:cNvGrpSpPr/>
          <p:nvPr/>
        </p:nvGrpSpPr>
        <p:grpSpPr>
          <a:xfrm>
            <a:off x="3124200" y="705670"/>
            <a:ext cx="5943600" cy="629254"/>
            <a:chOff x="3124200" y="705670"/>
            <a:chExt cx="5943600" cy="62925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E674C0-57AA-483B-97A8-58153B30B5AE}"/>
                </a:ext>
              </a:extLst>
            </p:cNvPr>
            <p:cNvSpPr txBox="1"/>
            <p:nvPr/>
          </p:nvSpPr>
          <p:spPr>
            <a:xfrm>
              <a:off x="3124200" y="705670"/>
              <a:ext cx="594360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30" dirty="0">
                  <a:latin typeface="+mj-lt"/>
                </a:rPr>
                <a:t>Technology Expertise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FCC2795-4E28-468D-BA23-81A896F96F28}"/>
                </a:ext>
              </a:extLst>
            </p:cNvPr>
            <p:cNvCxnSpPr>
              <a:cxnSpLocks/>
            </p:cNvCxnSpPr>
            <p:nvPr/>
          </p:nvCxnSpPr>
          <p:spPr>
            <a:xfrm>
              <a:off x="5757208" y="1334924"/>
              <a:ext cx="6775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801AFC-9D4E-44BC-857D-5E0CD19B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004" y="2067836"/>
            <a:ext cx="2230583" cy="1767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4288" y="2070264"/>
            <a:ext cx="2236699" cy="1753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3954" y="4235037"/>
            <a:ext cx="2231818" cy="17620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33114" y="4154385"/>
            <a:ext cx="2207820" cy="17476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" name="Picture 2" descr="C:\Users\admini\Desktop\downlo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214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2F06AA82-48E3-43EC-8E2A-28F33D9534BD}"/>
              </a:ext>
            </a:extLst>
          </p:cNvPr>
          <p:cNvCxnSpPr>
            <a:cxnSpLocks/>
          </p:cNvCxnSpPr>
          <p:nvPr/>
        </p:nvCxnSpPr>
        <p:spPr>
          <a:xfrm flipV="1">
            <a:off x="7324669" y="2609722"/>
            <a:ext cx="644925" cy="43941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40DE66C-C5B2-4F86-B49A-666F576CBCD7}"/>
              </a:ext>
            </a:extLst>
          </p:cNvPr>
          <p:cNvCxnSpPr>
            <a:cxnSpLocks/>
          </p:cNvCxnSpPr>
          <p:nvPr/>
        </p:nvCxnSpPr>
        <p:spPr>
          <a:xfrm>
            <a:off x="4134285" y="2516073"/>
            <a:ext cx="691807" cy="47833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2ACE8CA0-65C0-4E65-B610-0943CCC2ECD4}"/>
              </a:ext>
            </a:extLst>
          </p:cNvPr>
          <p:cNvCxnSpPr>
            <a:cxnSpLocks/>
            <a:stCxn id="97" idx="7"/>
          </p:cNvCxnSpPr>
          <p:nvPr/>
        </p:nvCxnSpPr>
        <p:spPr>
          <a:xfrm flipV="1">
            <a:off x="4222406" y="4703137"/>
            <a:ext cx="674742" cy="45973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828B278-9D6B-4933-AFBF-8B6A17693A18}"/>
              </a:ext>
            </a:extLst>
          </p:cNvPr>
          <p:cNvCxnSpPr>
            <a:cxnSpLocks/>
            <a:stCxn id="64" idx="6"/>
            <a:endCxn id="120" idx="2"/>
          </p:cNvCxnSpPr>
          <p:nvPr/>
        </p:nvCxnSpPr>
        <p:spPr>
          <a:xfrm flipV="1">
            <a:off x="7664797" y="3888820"/>
            <a:ext cx="1030710" cy="532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083AA4E3-E1CF-43A8-831F-3F2B11CFA3A7}"/>
              </a:ext>
            </a:extLst>
          </p:cNvPr>
          <p:cNvSpPr/>
          <p:nvPr/>
        </p:nvSpPr>
        <p:spPr>
          <a:xfrm>
            <a:off x="4527203" y="2325349"/>
            <a:ext cx="3137594" cy="31375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404342D-C713-4E41-8C47-84767545A8ED}"/>
              </a:ext>
            </a:extLst>
          </p:cNvPr>
          <p:cNvGrpSpPr/>
          <p:nvPr/>
        </p:nvGrpSpPr>
        <p:grpSpPr>
          <a:xfrm>
            <a:off x="3518262" y="705670"/>
            <a:ext cx="5518859" cy="629254"/>
            <a:chOff x="3518262" y="889391"/>
            <a:chExt cx="5518859" cy="62925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2CB032E-7623-4A08-8A76-CD5BAFA08E59}"/>
                </a:ext>
              </a:extLst>
            </p:cNvPr>
            <p:cNvSpPr txBox="1"/>
            <p:nvPr/>
          </p:nvSpPr>
          <p:spPr>
            <a:xfrm>
              <a:off x="3518262" y="889391"/>
              <a:ext cx="5518859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30" dirty="0">
                  <a:latin typeface="+mj-lt"/>
                </a:rPr>
                <a:t>ENGAGEMENT MODEL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90F93A2-341E-4B6D-8D59-1871C7A96B9A}"/>
                </a:ext>
              </a:extLst>
            </p:cNvPr>
            <p:cNvCxnSpPr>
              <a:cxnSpLocks/>
            </p:cNvCxnSpPr>
            <p:nvPr/>
          </p:nvCxnSpPr>
          <p:spPr>
            <a:xfrm>
              <a:off x="5757208" y="1518645"/>
              <a:ext cx="6775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0D3D6E-9767-43BB-BB75-E44F898E7798}"/>
              </a:ext>
            </a:extLst>
          </p:cNvPr>
          <p:cNvGrpSpPr/>
          <p:nvPr/>
        </p:nvGrpSpPr>
        <p:grpSpPr>
          <a:xfrm>
            <a:off x="1091991" y="2101388"/>
            <a:ext cx="3217631" cy="595548"/>
            <a:chOff x="1091991" y="2101388"/>
            <a:chExt cx="3217631" cy="59554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C417AB6-0372-4B6C-B834-288EC1EC38CA}"/>
                </a:ext>
              </a:extLst>
            </p:cNvPr>
            <p:cNvSpPr/>
            <p:nvPr/>
          </p:nvSpPr>
          <p:spPr>
            <a:xfrm>
              <a:off x="3714074" y="2101388"/>
              <a:ext cx="595548" cy="595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01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93B98C7-85C7-425E-82FE-158DD022C873}"/>
                </a:ext>
              </a:extLst>
            </p:cNvPr>
            <p:cNvSpPr txBox="1"/>
            <p:nvPr/>
          </p:nvSpPr>
          <p:spPr>
            <a:xfrm>
              <a:off x="1091991" y="2250634"/>
              <a:ext cx="24045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600" dirty="0">
                  <a:latin typeface="+mj-lt"/>
                </a:rPr>
                <a:t>Resource leasing – Onsite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7B24ED-00F7-4709-89AE-83EB03E896D6}"/>
              </a:ext>
            </a:extLst>
          </p:cNvPr>
          <p:cNvGrpSpPr/>
          <p:nvPr/>
        </p:nvGrpSpPr>
        <p:grpSpPr>
          <a:xfrm>
            <a:off x="233877" y="3588523"/>
            <a:ext cx="3262616" cy="595548"/>
            <a:chOff x="233877" y="3588523"/>
            <a:chExt cx="3262616" cy="59554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E2F0BA5-71CD-45F8-93F7-F675BA938D7B}"/>
                </a:ext>
              </a:extLst>
            </p:cNvPr>
            <p:cNvSpPr/>
            <p:nvPr/>
          </p:nvSpPr>
          <p:spPr>
            <a:xfrm>
              <a:off x="2900945" y="3588523"/>
              <a:ext cx="595548" cy="595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03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5C76988-F841-4912-AA9A-E170FE6460F5}"/>
                </a:ext>
              </a:extLst>
            </p:cNvPr>
            <p:cNvSpPr txBox="1"/>
            <p:nvPr/>
          </p:nvSpPr>
          <p:spPr>
            <a:xfrm>
              <a:off x="233877" y="3702144"/>
              <a:ext cx="246009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600" dirty="0">
                  <a:latin typeface="+mj-lt"/>
                </a:rPr>
                <a:t> Resource leasing – Offsite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C3A51A-FAA1-4649-B42B-B80B69076082}"/>
              </a:ext>
            </a:extLst>
          </p:cNvPr>
          <p:cNvGrpSpPr/>
          <p:nvPr/>
        </p:nvGrpSpPr>
        <p:grpSpPr>
          <a:xfrm>
            <a:off x="2230059" y="5075658"/>
            <a:ext cx="2079563" cy="595548"/>
            <a:chOff x="2230059" y="5075658"/>
            <a:chExt cx="2079563" cy="595548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449BF17-8DFE-47ED-884D-30D12EB50543}"/>
                </a:ext>
              </a:extLst>
            </p:cNvPr>
            <p:cNvSpPr/>
            <p:nvPr/>
          </p:nvSpPr>
          <p:spPr>
            <a:xfrm>
              <a:off x="3714074" y="5075658"/>
              <a:ext cx="595548" cy="595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05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B86E09D-9BEA-44FE-AB23-10B1B5D02FC9}"/>
                </a:ext>
              </a:extLst>
            </p:cNvPr>
            <p:cNvSpPr txBox="1"/>
            <p:nvPr/>
          </p:nvSpPr>
          <p:spPr>
            <a:xfrm>
              <a:off x="2230059" y="5236779"/>
              <a:ext cx="120706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600" dirty="0">
                  <a:latin typeface="+mj-lt"/>
                </a:rPr>
                <a:t>Hourly Model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BCC0DA2-0AD0-4733-92DF-3774122640CD}"/>
              </a:ext>
            </a:extLst>
          </p:cNvPr>
          <p:cNvGrpSpPr/>
          <p:nvPr/>
        </p:nvGrpSpPr>
        <p:grpSpPr>
          <a:xfrm>
            <a:off x="7882378" y="2101388"/>
            <a:ext cx="2935505" cy="595548"/>
            <a:chOff x="7882378" y="2101388"/>
            <a:chExt cx="2935505" cy="595548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6F52BFF-5CC0-4C5C-A56D-CA5EDF690965}"/>
                </a:ext>
              </a:extLst>
            </p:cNvPr>
            <p:cNvSpPr/>
            <p:nvPr/>
          </p:nvSpPr>
          <p:spPr>
            <a:xfrm>
              <a:off x="7882378" y="2101388"/>
              <a:ext cx="595548" cy="595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02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8BCEC96-A7EB-41D1-94E3-58243CD955AA}"/>
                </a:ext>
              </a:extLst>
            </p:cNvPr>
            <p:cNvSpPr txBox="1"/>
            <p:nvPr/>
          </p:nvSpPr>
          <p:spPr>
            <a:xfrm>
              <a:off x="8695507" y="2215009"/>
              <a:ext cx="212237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 Maintenance Contract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C13F9B0-6ED0-4952-9D13-277646241CD3}"/>
              </a:ext>
            </a:extLst>
          </p:cNvPr>
          <p:cNvGrpSpPr/>
          <p:nvPr/>
        </p:nvGrpSpPr>
        <p:grpSpPr>
          <a:xfrm>
            <a:off x="8695507" y="3591046"/>
            <a:ext cx="3286563" cy="595548"/>
            <a:chOff x="8695507" y="3591046"/>
            <a:chExt cx="3286563" cy="59554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7EC5AC5-AE98-4814-BA6A-6596EFE5A9DA}"/>
                </a:ext>
              </a:extLst>
            </p:cNvPr>
            <p:cNvSpPr/>
            <p:nvPr/>
          </p:nvSpPr>
          <p:spPr>
            <a:xfrm>
              <a:off x="8695507" y="3591046"/>
              <a:ext cx="595548" cy="595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04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9620214-5C3E-4530-8562-643E885531E3}"/>
                </a:ext>
              </a:extLst>
            </p:cNvPr>
            <p:cNvSpPr txBox="1"/>
            <p:nvPr/>
          </p:nvSpPr>
          <p:spPr>
            <a:xfrm>
              <a:off x="9508636" y="3728417"/>
              <a:ext cx="247343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 Portal Development Model</a:t>
              </a:r>
            </a:p>
          </p:txBody>
        </p:sp>
      </p:grp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9618B77-ADEA-46D9-BE23-2201BA3E5B2B}"/>
              </a:ext>
            </a:extLst>
          </p:cNvPr>
          <p:cNvCxnSpPr>
            <a:cxnSpLocks/>
          </p:cNvCxnSpPr>
          <p:nvPr/>
        </p:nvCxnSpPr>
        <p:spPr>
          <a:xfrm>
            <a:off x="7374046" y="4766876"/>
            <a:ext cx="595548" cy="41178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05D523-0968-478C-BB34-4110183227F2}"/>
              </a:ext>
            </a:extLst>
          </p:cNvPr>
          <p:cNvGrpSpPr/>
          <p:nvPr/>
        </p:nvGrpSpPr>
        <p:grpSpPr>
          <a:xfrm>
            <a:off x="7882378" y="5080704"/>
            <a:ext cx="2396896" cy="595548"/>
            <a:chOff x="7882378" y="5080704"/>
            <a:chExt cx="2396896" cy="59554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A784054-0A34-4A8D-9F3B-D31BD93237DD}"/>
                </a:ext>
              </a:extLst>
            </p:cNvPr>
            <p:cNvSpPr/>
            <p:nvPr/>
          </p:nvSpPr>
          <p:spPr>
            <a:xfrm>
              <a:off x="7882378" y="5080704"/>
              <a:ext cx="595548" cy="5955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06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6549225-98EB-473C-B97F-678D5056CC8D}"/>
                </a:ext>
              </a:extLst>
            </p:cNvPr>
            <p:cNvSpPr txBox="1"/>
            <p:nvPr/>
          </p:nvSpPr>
          <p:spPr>
            <a:xfrm>
              <a:off x="8695507" y="5277450"/>
              <a:ext cx="158376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Digital Marketing </a:t>
              </a:r>
            </a:p>
          </p:txBody>
        </p:sp>
      </p:grp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62ED6F43-BE92-4A1D-A29D-4D35422BE44B}"/>
              </a:ext>
            </a:extLst>
          </p:cNvPr>
          <p:cNvCxnSpPr>
            <a:cxnSpLocks/>
            <a:endCxn id="64" idx="2"/>
          </p:cNvCxnSpPr>
          <p:nvPr/>
        </p:nvCxnSpPr>
        <p:spPr>
          <a:xfrm>
            <a:off x="3513832" y="3879171"/>
            <a:ext cx="1013371" cy="1497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83CED4A0-5DD8-4683-A14D-E8ED653623AB}"/>
              </a:ext>
            </a:extLst>
          </p:cNvPr>
          <p:cNvGrpSpPr/>
          <p:nvPr/>
        </p:nvGrpSpPr>
        <p:grpSpPr>
          <a:xfrm>
            <a:off x="4987637" y="2930490"/>
            <a:ext cx="2216728" cy="1927314"/>
            <a:chOff x="4873327" y="2773552"/>
            <a:chExt cx="2316062" cy="2013680"/>
          </a:xfrm>
        </p:grpSpPr>
        <p:sp>
          <p:nvSpPr>
            <p:cNvPr id="273" name="Freeform 5">
              <a:extLst>
                <a:ext uri="{FF2B5EF4-FFF2-40B4-BE49-F238E27FC236}">
                  <a16:creationId xmlns:a16="http://schemas.microsoft.com/office/drawing/2014/main" id="{69B804F4-8770-4A41-A5B4-55FD965F8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431" y="3046909"/>
              <a:ext cx="53079" cy="127390"/>
            </a:xfrm>
            <a:custGeom>
              <a:avLst/>
              <a:gdLst>
                <a:gd name="T0" fmla="*/ 11 w 21"/>
                <a:gd name="T1" fmla="*/ 0 h 50"/>
                <a:gd name="T2" fmla="*/ 7 w 21"/>
                <a:gd name="T3" fmla="*/ 18 h 50"/>
                <a:gd name="T4" fmla="*/ 3 w 21"/>
                <a:gd name="T5" fmla="*/ 46 h 50"/>
                <a:gd name="T6" fmla="*/ 5 w 21"/>
                <a:gd name="T7" fmla="*/ 50 h 50"/>
                <a:gd name="T8" fmla="*/ 11 w 21"/>
                <a:gd name="T9" fmla="*/ 42 h 50"/>
                <a:gd name="T10" fmla="*/ 19 w 21"/>
                <a:gd name="T11" fmla="*/ 21 h 50"/>
                <a:gd name="T12" fmla="*/ 11 w 21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0">
                  <a:moveTo>
                    <a:pt x="11" y="0"/>
                  </a:moveTo>
                  <a:cubicBezTo>
                    <a:pt x="11" y="5"/>
                    <a:pt x="3" y="12"/>
                    <a:pt x="7" y="18"/>
                  </a:cubicBezTo>
                  <a:cubicBezTo>
                    <a:pt x="13" y="27"/>
                    <a:pt x="0" y="33"/>
                    <a:pt x="3" y="46"/>
                  </a:cubicBezTo>
                  <a:cubicBezTo>
                    <a:pt x="4" y="47"/>
                    <a:pt x="4" y="49"/>
                    <a:pt x="5" y="50"/>
                  </a:cubicBezTo>
                  <a:cubicBezTo>
                    <a:pt x="7" y="47"/>
                    <a:pt x="9" y="45"/>
                    <a:pt x="11" y="42"/>
                  </a:cubicBezTo>
                  <a:cubicBezTo>
                    <a:pt x="20" y="31"/>
                    <a:pt x="21" y="31"/>
                    <a:pt x="19" y="21"/>
                  </a:cubicBezTo>
                  <a:cubicBezTo>
                    <a:pt x="16" y="12"/>
                    <a:pt x="16" y="0"/>
                    <a:pt x="11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6">
              <a:extLst>
                <a:ext uri="{FF2B5EF4-FFF2-40B4-BE49-F238E27FC236}">
                  <a16:creationId xmlns:a16="http://schemas.microsoft.com/office/drawing/2014/main" id="{2CA4BD8A-FE1B-4E76-84B5-BA318AB096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0064" y="2776206"/>
              <a:ext cx="314494" cy="364919"/>
            </a:xfrm>
            <a:custGeom>
              <a:avLst/>
              <a:gdLst>
                <a:gd name="T0" fmla="*/ 30 w 123"/>
                <a:gd name="T1" fmla="*/ 1 h 143"/>
                <a:gd name="T2" fmla="*/ 7 w 123"/>
                <a:gd name="T3" fmla="*/ 17 h 143"/>
                <a:gd name="T4" fmla="*/ 9 w 123"/>
                <a:gd name="T5" fmla="*/ 54 h 143"/>
                <a:gd name="T6" fmla="*/ 9 w 123"/>
                <a:gd name="T7" fmla="*/ 49 h 143"/>
                <a:gd name="T8" fmla="*/ 9 w 123"/>
                <a:gd name="T9" fmla="*/ 28 h 143"/>
                <a:gd name="T10" fmla="*/ 30 w 123"/>
                <a:gd name="T11" fmla="*/ 1 h 143"/>
                <a:gd name="T12" fmla="*/ 44 w 123"/>
                <a:gd name="T13" fmla="*/ 0 h 143"/>
                <a:gd name="T14" fmla="*/ 78 w 123"/>
                <a:gd name="T15" fmla="*/ 24 h 143"/>
                <a:gd name="T16" fmla="*/ 84 w 123"/>
                <a:gd name="T17" fmla="*/ 71 h 143"/>
                <a:gd name="T18" fmla="*/ 88 w 123"/>
                <a:gd name="T19" fmla="*/ 98 h 143"/>
                <a:gd name="T20" fmla="*/ 88 w 123"/>
                <a:gd name="T21" fmla="*/ 98 h 143"/>
                <a:gd name="T22" fmla="*/ 90 w 123"/>
                <a:gd name="T23" fmla="*/ 106 h 143"/>
                <a:gd name="T24" fmla="*/ 90 w 123"/>
                <a:gd name="T25" fmla="*/ 106 h 143"/>
                <a:gd name="T26" fmla="*/ 93 w 123"/>
                <a:gd name="T27" fmla="*/ 113 h 143"/>
                <a:gd name="T28" fmla="*/ 104 w 123"/>
                <a:gd name="T29" fmla="*/ 138 h 143"/>
                <a:gd name="T30" fmla="*/ 106 w 123"/>
                <a:gd name="T31" fmla="*/ 143 h 143"/>
                <a:gd name="T32" fmla="*/ 111 w 123"/>
                <a:gd name="T33" fmla="*/ 108 h 143"/>
                <a:gd name="T34" fmla="*/ 104 w 123"/>
                <a:gd name="T35" fmla="*/ 73 h 143"/>
                <a:gd name="T36" fmla="*/ 88 w 123"/>
                <a:gd name="T37" fmla="*/ 39 h 143"/>
                <a:gd name="T38" fmla="*/ 44 w 123"/>
                <a:gd name="T3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43">
                  <a:moveTo>
                    <a:pt x="30" y="1"/>
                  </a:moveTo>
                  <a:cubicBezTo>
                    <a:pt x="21" y="4"/>
                    <a:pt x="13" y="9"/>
                    <a:pt x="7" y="17"/>
                  </a:cubicBezTo>
                  <a:cubicBezTo>
                    <a:pt x="0" y="27"/>
                    <a:pt x="2" y="44"/>
                    <a:pt x="9" y="54"/>
                  </a:cubicBezTo>
                  <a:cubicBezTo>
                    <a:pt x="9" y="52"/>
                    <a:pt x="9" y="51"/>
                    <a:pt x="9" y="49"/>
                  </a:cubicBezTo>
                  <a:cubicBezTo>
                    <a:pt x="7" y="46"/>
                    <a:pt x="9" y="36"/>
                    <a:pt x="9" y="28"/>
                  </a:cubicBezTo>
                  <a:cubicBezTo>
                    <a:pt x="10" y="21"/>
                    <a:pt x="17" y="6"/>
                    <a:pt x="30" y="1"/>
                  </a:cubicBezTo>
                  <a:moveTo>
                    <a:pt x="44" y="0"/>
                  </a:moveTo>
                  <a:cubicBezTo>
                    <a:pt x="59" y="1"/>
                    <a:pt x="71" y="9"/>
                    <a:pt x="78" y="24"/>
                  </a:cubicBezTo>
                  <a:cubicBezTo>
                    <a:pt x="85" y="41"/>
                    <a:pt x="86" y="61"/>
                    <a:pt x="84" y="71"/>
                  </a:cubicBezTo>
                  <a:cubicBezTo>
                    <a:pt x="82" y="76"/>
                    <a:pt x="85" y="8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101"/>
                    <a:pt x="89" y="104"/>
                    <a:pt x="9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1" y="109"/>
                    <a:pt x="92" y="111"/>
                    <a:pt x="93" y="113"/>
                  </a:cubicBezTo>
                  <a:cubicBezTo>
                    <a:pt x="97" y="123"/>
                    <a:pt x="104" y="138"/>
                    <a:pt x="104" y="138"/>
                  </a:cubicBezTo>
                  <a:cubicBezTo>
                    <a:pt x="104" y="138"/>
                    <a:pt x="105" y="140"/>
                    <a:pt x="106" y="143"/>
                  </a:cubicBezTo>
                  <a:cubicBezTo>
                    <a:pt x="123" y="128"/>
                    <a:pt x="101" y="123"/>
                    <a:pt x="111" y="108"/>
                  </a:cubicBezTo>
                  <a:cubicBezTo>
                    <a:pt x="122" y="91"/>
                    <a:pt x="96" y="94"/>
                    <a:pt x="104" y="73"/>
                  </a:cubicBezTo>
                  <a:cubicBezTo>
                    <a:pt x="112" y="53"/>
                    <a:pt x="87" y="79"/>
                    <a:pt x="88" y="39"/>
                  </a:cubicBezTo>
                  <a:cubicBezTo>
                    <a:pt x="88" y="14"/>
                    <a:pt x="67" y="0"/>
                    <a:pt x="44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7">
              <a:extLst>
                <a:ext uri="{FF2B5EF4-FFF2-40B4-BE49-F238E27FC236}">
                  <a16:creationId xmlns:a16="http://schemas.microsoft.com/office/drawing/2014/main" id="{D6916627-F6E3-45B5-944E-9942A11C2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4807" y="2773552"/>
              <a:ext cx="574582" cy="1962598"/>
            </a:xfrm>
            <a:custGeom>
              <a:avLst/>
              <a:gdLst>
                <a:gd name="T0" fmla="*/ 101 w 225"/>
                <a:gd name="T1" fmla="*/ 0 h 769"/>
                <a:gd name="T2" fmla="*/ 70 w 225"/>
                <a:gd name="T3" fmla="*/ 29 h 769"/>
                <a:gd name="T4" fmla="*/ 70 w 225"/>
                <a:gd name="T5" fmla="*/ 55 h 769"/>
                <a:gd name="T6" fmla="*/ 80 w 225"/>
                <a:gd name="T7" fmla="*/ 99 h 769"/>
                <a:gd name="T8" fmla="*/ 95 w 225"/>
                <a:gd name="T9" fmla="*/ 107 h 769"/>
                <a:gd name="T10" fmla="*/ 96 w 225"/>
                <a:gd name="T11" fmla="*/ 107 h 769"/>
                <a:gd name="T12" fmla="*/ 96 w 225"/>
                <a:gd name="T13" fmla="*/ 149 h 769"/>
                <a:gd name="T14" fmla="*/ 64 w 225"/>
                <a:gd name="T15" fmla="*/ 192 h 769"/>
                <a:gd name="T16" fmla="*/ 53 w 225"/>
                <a:gd name="T17" fmla="*/ 291 h 769"/>
                <a:gd name="T18" fmla="*/ 0 w 225"/>
                <a:gd name="T19" fmla="*/ 392 h 769"/>
                <a:gd name="T20" fmla="*/ 43 w 225"/>
                <a:gd name="T21" fmla="*/ 414 h 769"/>
                <a:gd name="T22" fmla="*/ 53 w 225"/>
                <a:gd name="T23" fmla="*/ 439 h 769"/>
                <a:gd name="T24" fmla="*/ 59 w 225"/>
                <a:gd name="T25" fmla="*/ 439 h 769"/>
                <a:gd name="T26" fmla="*/ 60 w 225"/>
                <a:gd name="T27" fmla="*/ 426 h 769"/>
                <a:gd name="T28" fmla="*/ 63 w 225"/>
                <a:gd name="T29" fmla="*/ 491 h 769"/>
                <a:gd name="T30" fmla="*/ 75 w 225"/>
                <a:gd name="T31" fmla="*/ 496 h 769"/>
                <a:gd name="T32" fmla="*/ 86 w 225"/>
                <a:gd name="T33" fmla="*/ 550 h 769"/>
                <a:gd name="T34" fmla="*/ 79 w 225"/>
                <a:gd name="T35" fmla="*/ 616 h 769"/>
                <a:gd name="T36" fmla="*/ 37 w 225"/>
                <a:gd name="T37" fmla="*/ 742 h 769"/>
                <a:gd name="T38" fmla="*/ 28 w 225"/>
                <a:gd name="T39" fmla="*/ 743 h 769"/>
                <a:gd name="T40" fmla="*/ 16 w 225"/>
                <a:gd name="T41" fmla="*/ 746 h 769"/>
                <a:gd name="T42" fmla="*/ 52 w 225"/>
                <a:gd name="T43" fmla="*/ 769 h 769"/>
                <a:gd name="T44" fmla="*/ 95 w 225"/>
                <a:gd name="T45" fmla="*/ 729 h 769"/>
                <a:gd name="T46" fmla="*/ 97 w 225"/>
                <a:gd name="T47" fmla="*/ 747 h 769"/>
                <a:gd name="T48" fmla="*/ 102 w 225"/>
                <a:gd name="T49" fmla="*/ 768 h 769"/>
                <a:gd name="T50" fmla="*/ 108 w 225"/>
                <a:gd name="T51" fmla="*/ 726 h 769"/>
                <a:gd name="T52" fmla="*/ 102 w 225"/>
                <a:gd name="T53" fmla="*/ 679 h 769"/>
                <a:gd name="T54" fmla="*/ 132 w 225"/>
                <a:gd name="T55" fmla="*/ 577 h 769"/>
                <a:gd name="T56" fmla="*/ 168 w 225"/>
                <a:gd name="T57" fmla="*/ 681 h 769"/>
                <a:gd name="T58" fmla="*/ 143 w 225"/>
                <a:gd name="T59" fmla="*/ 738 h 769"/>
                <a:gd name="T60" fmla="*/ 167 w 225"/>
                <a:gd name="T61" fmla="*/ 759 h 769"/>
                <a:gd name="T62" fmla="*/ 208 w 225"/>
                <a:gd name="T63" fmla="*/ 717 h 769"/>
                <a:gd name="T64" fmla="*/ 218 w 225"/>
                <a:gd name="T65" fmla="*/ 735 h 769"/>
                <a:gd name="T66" fmla="*/ 222 w 225"/>
                <a:gd name="T67" fmla="*/ 752 h 769"/>
                <a:gd name="T68" fmla="*/ 225 w 225"/>
                <a:gd name="T69" fmla="*/ 696 h 769"/>
                <a:gd name="T70" fmla="*/ 183 w 225"/>
                <a:gd name="T71" fmla="*/ 600 h 769"/>
                <a:gd name="T72" fmla="*/ 146 w 225"/>
                <a:gd name="T73" fmla="*/ 496 h 769"/>
                <a:gd name="T74" fmla="*/ 155 w 225"/>
                <a:gd name="T75" fmla="*/ 451 h 769"/>
                <a:gd name="T76" fmla="*/ 156 w 225"/>
                <a:gd name="T77" fmla="*/ 337 h 769"/>
                <a:gd name="T78" fmla="*/ 156 w 225"/>
                <a:gd name="T79" fmla="*/ 315 h 769"/>
                <a:gd name="T80" fmla="*/ 177 w 225"/>
                <a:gd name="T81" fmla="*/ 228 h 769"/>
                <a:gd name="T82" fmla="*/ 167 w 225"/>
                <a:gd name="T83" fmla="*/ 144 h 769"/>
                <a:gd name="T84" fmla="*/ 154 w 225"/>
                <a:gd name="T85" fmla="*/ 114 h 769"/>
                <a:gd name="T86" fmla="*/ 149 w 225"/>
                <a:gd name="T87" fmla="*/ 107 h 769"/>
                <a:gd name="T88" fmla="*/ 107 w 225"/>
                <a:gd name="T89" fmla="*/ 118 h 769"/>
                <a:gd name="T90" fmla="*/ 149 w 225"/>
                <a:gd name="T91" fmla="*/ 99 h 769"/>
                <a:gd name="T92" fmla="*/ 139 w 225"/>
                <a:gd name="T93" fmla="*/ 25 h 769"/>
                <a:gd name="T94" fmla="*/ 101 w 225"/>
                <a:gd name="T95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5" h="769">
                  <a:moveTo>
                    <a:pt x="101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8" y="0"/>
                    <a:pt x="94" y="1"/>
                    <a:pt x="91" y="2"/>
                  </a:cubicBezTo>
                  <a:cubicBezTo>
                    <a:pt x="78" y="7"/>
                    <a:pt x="71" y="22"/>
                    <a:pt x="70" y="29"/>
                  </a:cubicBezTo>
                  <a:cubicBezTo>
                    <a:pt x="70" y="37"/>
                    <a:pt x="68" y="47"/>
                    <a:pt x="70" y="50"/>
                  </a:cubicBezTo>
                  <a:cubicBezTo>
                    <a:pt x="70" y="52"/>
                    <a:pt x="70" y="53"/>
                    <a:pt x="70" y="55"/>
                  </a:cubicBezTo>
                  <a:cubicBezTo>
                    <a:pt x="69" y="57"/>
                    <a:pt x="69" y="60"/>
                    <a:pt x="69" y="66"/>
                  </a:cubicBezTo>
                  <a:cubicBezTo>
                    <a:pt x="70" y="76"/>
                    <a:pt x="77" y="91"/>
                    <a:pt x="80" y="99"/>
                  </a:cubicBezTo>
                  <a:cubicBezTo>
                    <a:pt x="83" y="105"/>
                    <a:pt x="87" y="107"/>
                    <a:pt x="92" y="107"/>
                  </a:cubicBezTo>
                  <a:cubicBezTo>
                    <a:pt x="93" y="107"/>
                    <a:pt x="94" y="107"/>
                    <a:pt x="95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101" y="107"/>
                    <a:pt x="101" y="119"/>
                    <a:pt x="104" y="128"/>
                  </a:cubicBezTo>
                  <a:cubicBezTo>
                    <a:pt x="106" y="138"/>
                    <a:pt x="105" y="138"/>
                    <a:pt x="96" y="149"/>
                  </a:cubicBezTo>
                  <a:cubicBezTo>
                    <a:pt x="94" y="152"/>
                    <a:pt x="92" y="154"/>
                    <a:pt x="90" y="157"/>
                  </a:cubicBezTo>
                  <a:cubicBezTo>
                    <a:pt x="82" y="166"/>
                    <a:pt x="72" y="178"/>
                    <a:pt x="64" y="192"/>
                  </a:cubicBezTo>
                  <a:cubicBezTo>
                    <a:pt x="53" y="209"/>
                    <a:pt x="55" y="229"/>
                    <a:pt x="55" y="244"/>
                  </a:cubicBezTo>
                  <a:cubicBezTo>
                    <a:pt x="55" y="260"/>
                    <a:pt x="53" y="291"/>
                    <a:pt x="53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50" y="393"/>
                    <a:pt x="50" y="393"/>
                    <a:pt x="50" y="393"/>
                  </a:cubicBezTo>
                  <a:cubicBezTo>
                    <a:pt x="50" y="393"/>
                    <a:pt x="45" y="407"/>
                    <a:pt x="43" y="414"/>
                  </a:cubicBezTo>
                  <a:cubicBezTo>
                    <a:pt x="42" y="421"/>
                    <a:pt x="45" y="431"/>
                    <a:pt x="45" y="435"/>
                  </a:cubicBezTo>
                  <a:cubicBezTo>
                    <a:pt x="45" y="439"/>
                    <a:pt x="51" y="435"/>
                    <a:pt x="53" y="439"/>
                  </a:cubicBezTo>
                  <a:cubicBezTo>
                    <a:pt x="54" y="442"/>
                    <a:pt x="55" y="443"/>
                    <a:pt x="57" y="443"/>
                  </a:cubicBezTo>
                  <a:cubicBezTo>
                    <a:pt x="58" y="443"/>
                    <a:pt x="59" y="442"/>
                    <a:pt x="59" y="439"/>
                  </a:cubicBezTo>
                  <a:cubicBezTo>
                    <a:pt x="59" y="433"/>
                    <a:pt x="60" y="426"/>
                    <a:pt x="60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61" y="426"/>
                    <a:pt x="65" y="426"/>
                    <a:pt x="66" y="439"/>
                  </a:cubicBezTo>
                  <a:cubicBezTo>
                    <a:pt x="67" y="453"/>
                    <a:pt x="63" y="484"/>
                    <a:pt x="63" y="491"/>
                  </a:cubicBezTo>
                  <a:cubicBezTo>
                    <a:pt x="63" y="495"/>
                    <a:pt x="68" y="496"/>
                    <a:pt x="71" y="496"/>
                  </a:cubicBezTo>
                  <a:cubicBezTo>
                    <a:pt x="73" y="496"/>
                    <a:pt x="75" y="496"/>
                    <a:pt x="75" y="496"/>
                  </a:cubicBezTo>
                  <a:cubicBezTo>
                    <a:pt x="75" y="496"/>
                    <a:pt x="75" y="504"/>
                    <a:pt x="77" y="514"/>
                  </a:cubicBezTo>
                  <a:cubicBezTo>
                    <a:pt x="79" y="525"/>
                    <a:pt x="86" y="550"/>
                    <a:pt x="86" y="550"/>
                  </a:cubicBezTo>
                  <a:cubicBezTo>
                    <a:pt x="86" y="550"/>
                    <a:pt x="86" y="563"/>
                    <a:pt x="86" y="570"/>
                  </a:cubicBezTo>
                  <a:cubicBezTo>
                    <a:pt x="85" y="577"/>
                    <a:pt x="82" y="594"/>
                    <a:pt x="79" y="616"/>
                  </a:cubicBezTo>
                  <a:cubicBezTo>
                    <a:pt x="77" y="637"/>
                    <a:pt x="69" y="674"/>
                    <a:pt x="62" y="691"/>
                  </a:cubicBezTo>
                  <a:cubicBezTo>
                    <a:pt x="55" y="709"/>
                    <a:pt x="43" y="738"/>
                    <a:pt x="37" y="742"/>
                  </a:cubicBezTo>
                  <a:cubicBezTo>
                    <a:pt x="35" y="743"/>
                    <a:pt x="33" y="743"/>
                    <a:pt x="30" y="743"/>
                  </a:cubicBezTo>
                  <a:cubicBezTo>
                    <a:pt x="29" y="743"/>
                    <a:pt x="28" y="743"/>
                    <a:pt x="28" y="743"/>
                  </a:cubicBezTo>
                  <a:cubicBezTo>
                    <a:pt x="27" y="743"/>
                    <a:pt x="26" y="743"/>
                    <a:pt x="25" y="743"/>
                  </a:cubicBezTo>
                  <a:cubicBezTo>
                    <a:pt x="21" y="743"/>
                    <a:pt x="18" y="743"/>
                    <a:pt x="16" y="746"/>
                  </a:cubicBezTo>
                  <a:cubicBezTo>
                    <a:pt x="11" y="752"/>
                    <a:pt x="24" y="763"/>
                    <a:pt x="44" y="768"/>
                  </a:cubicBezTo>
                  <a:cubicBezTo>
                    <a:pt x="47" y="769"/>
                    <a:pt x="50" y="769"/>
                    <a:pt x="52" y="769"/>
                  </a:cubicBezTo>
                  <a:cubicBezTo>
                    <a:pt x="64" y="769"/>
                    <a:pt x="66" y="758"/>
                    <a:pt x="71" y="750"/>
                  </a:cubicBezTo>
                  <a:cubicBezTo>
                    <a:pt x="77" y="741"/>
                    <a:pt x="90" y="729"/>
                    <a:pt x="95" y="729"/>
                  </a:cubicBezTo>
                  <a:cubicBezTo>
                    <a:pt x="95" y="729"/>
                    <a:pt x="95" y="729"/>
                    <a:pt x="96" y="729"/>
                  </a:cubicBezTo>
                  <a:cubicBezTo>
                    <a:pt x="99" y="731"/>
                    <a:pt x="97" y="737"/>
                    <a:pt x="97" y="747"/>
                  </a:cubicBezTo>
                  <a:cubicBezTo>
                    <a:pt x="97" y="756"/>
                    <a:pt x="95" y="768"/>
                    <a:pt x="95" y="768"/>
                  </a:cubicBezTo>
                  <a:cubicBezTo>
                    <a:pt x="102" y="768"/>
                    <a:pt x="102" y="768"/>
                    <a:pt x="102" y="768"/>
                  </a:cubicBezTo>
                  <a:cubicBezTo>
                    <a:pt x="102" y="768"/>
                    <a:pt x="102" y="757"/>
                    <a:pt x="102" y="752"/>
                  </a:cubicBezTo>
                  <a:cubicBezTo>
                    <a:pt x="102" y="747"/>
                    <a:pt x="104" y="736"/>
                    <a:pt x="108" y="726"/>
                  </a:cubicBezTo>
                  <a:cubicBezTo>
                    <a:pt x="112" y="717"/>
                    <a:pt x="114" y="705"/>
                    <a:pt x="109" y="700"/>
                  </a:cubicBezTo>
                  <a:cubicBezTo>
                    <a:pt x="104" y="695"/>
                    <a:pt x="98" y="689"/>
                    <a:pt x="102" y="679"/>
                  </a:cubicBezTo>
                  <a:cubicBezTo>
                    <a:pt x="105" y="670"/>
                    <a:pt x="122" y="625"/>
                    <a:pt x="127" y="613"/>
                  </a:cubicBezTo>
                  <a:cubicBezTo>
                    <a:pt x="132" y="602"/>
                    <a:pt x="132" y="577"/>
                    <a:pt x="132" y="577"/>
                  </a:cubicBezTo>
                  <a:cubicBezTo>
                    <a:pt x="132" y="577"/>
                    <a:pt x="139" y="596"/>
                    <a:pt x="145" y="611"/>
                  </a:cubicBezTo>
                  <a:cubicBezTo>
                    <a:pt x="150" y="627"/>
                    <a:pt x="164" y="668"/>
                    <a:pt x="168" y="681"/>
                  </a:cubicBezTo>
                  <a:cubicBezTo>
                    <a:pt x="172" y="695"/>
                    <a:pt x="168" y="720"/>
                    <a:pt x="166" y="730"/>
                  </a:cubicBezTo>
                  <a:cubicBezTo>
                    <a:pt x="164" y="740"/>
                    <a:pt x="152" y="736"/>
                    <a:pt x="143" y="738"/>
                  </a:cubicBezTo>
                  <a:cubicBezTo>
                    <a:pt x="133" y="741"/>
                    <a:pt x="139" y="753"/>
                    <a:pt x="157" y="758"/>
                  </a:cubicBezTo>
                  <a:cubicBezTo>
                    <a:pt x="161" y="759"/>
                    <a:pt x="164" y="759"/>
                    <a:pt x="167" y="759"/>
                  </a:cubicBezTo>
                  <a:cubicBezTo>
                    <a:pt x="178" y="759"/>
                    <a:pt x="185" y="753"/>
                    <a:pt x="188" y="747"/>
                  </a:cubicBezTo>
                  <a:cubicBezTo>
                    <a:pt x="192" y="738"/>
                    <a:pt x="202" y="721"/>
                    <a:pt x="208" y="717"/>
                  </a:cubicBezTo>
                  <a:cubicBezTo>
                    <a:pt x="209" y="716"/>
                    <a:pt x="209" y="716"/>
                    <a:pt x="210" y="716"/>
                  </a:cubicBezTo>
                  <a:cubicBezTo>
                    <a:pt x="215" y="716"/>
                    <a:pt x="217" y="727"/>
                    <a:pt x="218" y="735"/>
                  </a:cubicBezTo>
                  <a:cubicBezTo>
                    <a:pt x="219" y="745"/>
                    <a:pt x="218" y="753"/>
                    <a:pt x="218" y="753"/>
                  </a:cubicBezTo>
                  <a:cubicBezTo>
                    <a:pt x="222" y="752"/>
                    <a:pt x="222" y="752"/>
                    <a:pt x="222" y="752"/>
                  </a:cubicBezTo>
                  <a:cubicBezTo>
                    <a:pt x="222" y="752"/>
                    <a:pt x="222" y="742"/>
                    <a:pt x="222" y="735"/>
                  </a:cubicBezTo>
                  <a:cubicBezTo>
                    <a:pt x="222" y="727"/>
                    <a:pt x="225" y="711"/>
                    <a:pt x="225" y="696"/>
                  </a:cubicBezTo>
                  <a:cubicBezTo>
                    <a:pt x="225" y="682"/>
                    <a:pt x="214" y="683"/>
                    <a:pt x="204" y="674"/>
                  </a:cubicBezTo>
                  <a:cubicBezTo>
                    <a:pt x="194" y="666"/>
                    <a:pt x="186" y="635"/>
                    <a:pt x="183" y="600"/>
                  </a:cubicBezTo>
                  <a:cubicBezTo>
                    <a:pt x="180" y="565"/>
                    <a:pt x="165" y="543"/>
                    <a:pt x="156" y="530"/>
                  </a:cubicBezTo>
                  <a:cubicBezTo>
                    <a:pt x="146" y="517"/>
                    <a:pt x="146" y="496"/>
                    <a:pt x="146" y="496"/>
                  </a:cubicBezTo>
                  <a:cubicBezTo>
                    <a:pt x="156" y="494"/>
                    <a:pt x="156" y="494"/>
                    <a:pt x="156" y="494"/>
                  </a:cubicBezTo>
                  <a:cubicBezTo>
                    <a:pt x="156" y="494"/>
                    <a:pt x="156" y="474"/>
                    <a:pt x="155" y="451"/>
                  </a:cubicBezTo>
                  <a:cubicBezTo>
                    <a:pt x="154" y="428"/>
                    <a:pt x="155" y="410"/>
                    <a:pt x="163" y="385"/>
                  </a:cubicBezTo>
                  <a:cubicBezTo>
                    <a:pt x="172" y="360"/>
                    <a:pt x="156" y="337"/>
                    <a:pt x="156" y="337"/>
                  </a:cubicBezTo>
                  <a:cubicBezTo>
                    <a:pt x="156" y="337"/>
                    <a:pt x="161" y="335"/>
                    <a:pt x="166" y="328"/>
                  </a:cubicBezTo>
                  <a:cubicBezTo>
                    <a:pt x="171" y="322"/>
                    <a:pt x="156" y="315"/>
                    <a:pt x="156" y="315"/>
                  </a:cubicBezTo>
                  <a:cubicBezTo>
                    <a:pt x="156" y="315"/>
                    <a:pt x="172" y="289"/>
                    <a:pt x="177" y="275"/>
                  </a:cubicBezTo>
                  <a:cubicBezTo>
                    <a:pt x="181" y="261"/>
                    <a:pt x="182" y="255"/>
                    <a:pt x="177" y="228"/>
                  </a:cubicBezTo>
                  <a:cubicBezTo>
                    <a:pt x="171" y="201"/>
                    <a:pt x="172" y="179"/>
                    <a:pt x="172" y="165"/>
                  </a:cubicBezTo>
                  <a:cubicBezTo>
                    <a:pt x="172" y="156"/>
                    <a:pt x="169" y="149"/>
                    <a:pt x="167" y="144"/>
                  </a:cubicBezTo>
                  <a:cubicBezTo>
                    <a:pt x="166" y="141"/>
                    <a:pt x="165" y="139"/>
                    <a:pt x="165" y="139"/>
                  </a:cubicBezTo>
                  <a:cubicBezTo>
                    <a:pt x="165" y="139"/>
                    <a:pt x="158" y="124"/>
                    <a:pt x="154" y="114"/>
                  </a:cubicBezTo>
                  <a:cubicBezTo>
                    <a:pt x="153" y="112"/>
                    <a:pt x="152" y="110"/>
                    <a:pt x="151" y="107"/>
                  </a:cubicBezTo>
                  <a:cubicBezTo>
                    <a:pt x="150" y="107"/>
                    <a:pt x="150" y="107"/>
                    <a:pt x="149" y="107"/>
                  </a:cubicBezTo>
                  <a:cubicBezTo>
                    <a:pt x="126" y="107"/>
                    <a:pt x="114" y="124"/>
                    <a:pt x="104" y="138"/>
                  </a:cubicBezTo>
                  <a:cubicBezTo>
                    <a:pt x="108" y="132"/>
                    <a:pt x="107" y="122"/>
                    <a:pt x="107" y="118"/>
                  </a:cubicBezTo>
                  <a:cubicBezTo>
                    <a:pt x="113" y="112"/>
                    <a:pt x="122" y="106"/>
                    <a:pt x="130" y="103"/>
                  </a:cubicBezTo>
                  <a:cubicBezTo>
                    <a:pt x="136" y="100"/>
                    <a:pt x="144" y="99"/>
                    <a:pt x="149" y="99"/>
                  </a:cubicBezTo>
                  <a:cubicBezTo>
                    <a:pt x="146" y="89"/>
                    <a:pt x="143" y="77"/>
                    <a:pt x="145" y="72"/>
                  </a:cubicBezTo>
                  <a:cubicBezTo>
                    <a:pt x="147" y="62"/>
                    <a:pt x="146" y="42"/>
                    <a:pt x="139" y="25"/>
                  </a:cubicBezTo>
                  <a:cubicBezTo>
                    <a:pt x="132" y="10"/>
                    <a:pt x="120" y="2"/>
                    <a:pt x="105" y="1"/>
                  </a:cubicBezTo>
                  <a:cubicBezTo>
                    <a:pt x="104" y="0"/>
                    <a:pt x="103" y="0"/>
                    <a:pt x="101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8">
              <a:extLst>
                <a:ext uri="{FF2B5EF4-FFF2-40B4-BE49-F238E27FC236}">
                  <a16:creationId xmlns:a16="http://schemas.microsoft.com/office/drawing/2014/main" id="{49B4B66E-1C9D-4B43-9DFC-054C6DDDF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03" y="3027005"/>
              <a:ext cx="120755" cy="99524"/>
            </a:xfrm>
            <a:custGeom>
              <a:avLst/>
              <a:gdLst>
                <a:gd name="T0" fmla="*/ 45 w 47"/>
                <a:gd name="T1" fmla="*/ 0 h 39"/>
                <a:gd name="T2" fmla="*/ 45 w 47"/>
                <a:gd name="T3" fmla="*/ 0 h 39"/>
                <a:gd name="T4" fmla="*/ 26 w 47"/>
                <a:gd name="T5" fmla="*/ 4 h 39"/>
                <a:gd name="T6" fmla="*/ 3 w 47"/>
                <a:gd name="T7" fmla="*/ 19 h 39"/>
                <a:gd name="T8" fmla="*/ 0 w 47"/>
                <a:gd name="T9" fmla="*/ 39 h 39"/>
                <a:gd name="T10" fmla="*/ 45 w 47"/>
                <a:gd name="T11" fmla="*/ 8 h 39"/>
                <a:gd name="T12" fmla="*/ 47 w 47"/>
                <a:gd name="T13" fmla="*/ 8 h 39"/>
                <a:gd name="T14" fmla="*/ 47 w 47"/>
                <a:gd name="T15" fmla="*/ 8 h 39"/>
                <a:gd name="T16" fmla="*/ 45 w 47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9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0" y="0"/>
                    <a:pt x="32" y="1"/>
                    <a:pt x="26" y="4"/>
                  </a:cubicBezTo>
                  <a:cubicBezTo>
                    <a:pt x="18" y="7"/>
                    <a:pt x="9" y="13"/>
                    <a:pt x="3" y="19"/>
                  </a:cubicBezTo>
                  <a:cubicBezTo>
                    <a:pt x="3" y="23"/>
                    <a:pt x="4" y="33"/>
                    <a:pt x="0" y="39"/>
                  </a:cubicBezTo>
                  <a:cubicBezTo>
                    <a:pt x="10" y="25"/>
                    <a:pt x="22" y="8"/>
                    <a:pt x="45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6"/>
                    <a:pt x="46" y="3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9">
              <a:extLst>
                <a:ext uri="{FF2B5EF4-FFF2-40B4-BE49-F238E27FC236}">
                  <a16:creationId xmlns:a16="http://schemas.microsoft.com/office/drawing/2014/main" id="{F11DA153-517B-4028-BF43-3824407E1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2858" y="2777130"/>
              <a:ext cx="645839" cy="2010102"/>
            </a:xfrm>
            <a:custGeom>
              <a:avLst/>
              <a:gdLst>
                <a:gd name="T0" fmla="*/ 552 w 721"/>
                <a:gd name="T1" fmla="*/ 1149 h 2247"/>
                <a:gd name="T2" fmla="*/ 535 w 721"/>
                <a:gd name="T3" fmla="*/ 1243 h 2247"/>
                <a:gd name="T4" fmla="*/ 714 w 721"/>
                <a:gd name="T5" fmla="*/ 1581 h 2247"/>
                <a:gd name="T6" fmla="*/ 637 w 721"/>
                <a:gd name="T7" fmla="*/ 1203 h 2247"/>
                <a:gd name="T8" fmla="*/ 594 w 721"/>
                <a:gd name="T9" fmla="*/ 1129 h 2247"/>
                <a:gd name="T10" fmla="*/ 594 w 721"/>
                <a:gd name="T11" fmla="*/ 1113 h 2247"/>
                <a:gd name="T12" fmla="*/ 644 w 721"/>
                <a:gd name="T13" fmla="*/ 961 h 2247"/>
                <a:gd name="T14" fmla="*/ 535 w 721"/>
                <a:gd name="T15" fmla="*/ 385 h 2247"/>
                <a:gd name="T16" fmla="*/ 241 w 721"/>
                <a:gd name="T17" fmla="*/ 339 h 2247"/>
                <a:gd name="T18" fmla="*/ 241 w 721"/>
                <a:gd name="T19" fmla="*/ 339 h 2247"/>
                <a:gd name="T20" fmla="*/ 78 w 721"/>
                <a:gd name="T21" fmla="*/ 1025 h 2247"/>
                <a:gd name="T22" fmla="*/ 50 w 721"/>
                <a:gd name="T23" fmla="*/ 1090 h 2247"/>
                <a:gd name="T24" fmla="*/ 379 w 721"/>
                <a:gd name="T25" fmla="*/ 937 h 2247"/>
                <a:gd name="T26" fmla="*/ 323 w 721"/>
                <a:gd name="T27" fmla="*/ 989 h 2247"/>
                <a:gd name="T28" fmla="*/ 160 w 721"/>
                <a:gd name="T29" fmla="*/ 908 h 2247"/>
                <a:gd name="T30" fmla="*/ 236 w 721"/>
                <a:gd name="T31" fmla="*/ 344 h 2247"/>
                <a:gd name="T32" fmla="*/ 19 w 721"/>
                <a:gd name="T33" fmla="*/ 707 h 2247"/>
                <a:gd name="T34" fmla="*/ 36 w 721"/>
                <a:gd name="T35" fmla="*/ 1052 h 2247"/>
                <a:gd name="T36" fmla="*/ 59 w 721"/>
                <a:gd name="T37" fmla="*/ 1122 h 2247"/>
                <a:gd name="T38" fmla="*/ 56 w 721"/>
                <a:gd name="T39" fmla="*/ 1829 h 2247"/>
                <a:gd name="T40" fmla="*/ 73 w 721"/>
                <a:gd name="T41" fmla="*/ 2058 h 2247"/>
                <a:gd name="T42" fmla="*/ 79 w 721"/>
                <a:gd name="T43" fmla="*/ 2247 h 2247"/>
                <a:gd name="T44" fmla="*/ 181 w 721"/>
                <a:gd name="T45" fmla="*/ 2067 h 2247"/>
                <a:gd name="T46" fmla="*/ 190 w 721"/>
                <a:gd name="T47" fmla="*/ 1907 h 2247"/>
                <a:gd name="T48" fmla="*/ 293 w 721"/>
                <a:gd name="T49" fmla="*/ 1251 h 2247"/>
                <a:gd name="T50" fmla="*/ 362 w 721"/>
                <a:gd name="T51" fmla="*/ 1802 h 2247"/>
                <a:gd name="T52" fmla="*/ 374 w 721"/>
                <a:gd name="T53" fmla="*/ 2093 h 2247"/>
                <a:gd name="T54" fmla="*/ 455 w 721"/>
                <a:gd name="T55" fmla="*/ 2209 h 2247"/>
                <a:gd name="T56" fmla="*/ 484 w 721"/>
                <a:gd name="T57" fmla="*/ 1958 h 2247"/>
                <a:gd name="T58" fmla="*/ 531 w 721"/>
                <a:gd name="T59" fmla="*/ 1673 h 2247"/>
                <a:gd name="T60" fmla="*/ 517 w 721"/>
                <a:gd name="T61" fmla="*/ 1246 h 2247"/>
                <a:gd name="T62" fmla="*/ 532 w 721"/>
                <a:gd name="T63" fmla="*/ 1169 h 2247"/>
                <a:gd name="T64" fmla="*/ 520 w 721"/>
                <a:gd name="T65" fmla="*/ 381 h 2247"/>
                <a:gd name="T66" fmla="*/ 395 w 721"/>
                <a:gd name="T67" fmla="*/ 320 h 2247"/>
                <a:gd name="T68" fmla="*/ 395 w 721"/>
                <a:gd name="T69" fmla="*/ 320 h 2247"/>
                <a:gd name="T70" fmla="*/ 395 w 721"/>
                <a:gd name="T71" fmla="*/ 320 h 2247"/>
                <a:gd name="T72" fmla="*/ 395 w 721"/>
                <a:gd name="T73" fmla="*/ 320 h 2247"/>
                <a:gd name="T74" fmla="*/ 395 w 721"/>
                <a:gd name="T75" fmla="*/ 320 h 2247"/>
                <a:gd name="T76" fmla="*/ 392 w 721"/>
                <a:gd name="T77" fmla="*/ 313 h 2247"/>
                <a:gd name="T78" fmla="*/ 392 w 721"/>
                <a:gd name="T79" fmla="*/ 313 h 2247"/>
                <a:gd name="T80" fmla="*/ 392 w 721"/>
                <a:gd name="T81" fmla="*/ 313 h 2247"/>
                <a:gd name="T82" fmla="*/ 392 w 721"/>
                <a:gd name="T83" fmla="*/ 313 h 2247"/>
                <a:gd name="T84" fmla="*/ 337 w 721"/>
                <a:gd name="T85" fmla="*/ 0 h 2247"/>
                <a:gd name="T86" fmla="*/ 226 w 721"/>
                <a:gd name="T87" fmla="*/ 152 h 2247"/>
                <a:gd name="T88" fmla="*/ 237 w 721"/>
                <a:gd name="T89" fmla="*/ 226 h 2247"/>
                <a:gd name="T90" fmla="*/ 248 w 721"/>
                <a:gd name="T91" fmla="*/ 229 h 2247"/>
                <a:gd name="T92" fmla="*/ 325 w 721"/>
                <a:gd name="T93" fmla="*/ 380 h 2247"/>
                <a:gd name="T94" fmla="*/ 396 w 721"/>
                <a:gd name="T95" fmla="*/ 234 h 2247"/>
                <a:gd name="T96" fmla="*/ 430 w 721"/>
                <a:gd name="T97" fmla="*/ 168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2247">
                  <a:moveTo>
                    <a:pt x="535" y="385"/>
                  </a:moveTo>
                  <a:cubicBezTo>
                    <a:pt x="535" y="1169"/>
                    <a:pt x="535" y="1169"/>
                    <a:pt x="535" y="1169"/>
                  </a:cubicBezTo>
                  <a:cubicBezTo>
                    <a:pt x="546" y="1167"/>
                    <a:pt x="552" y="1149"/>
                    <a:pt x="552" y="1149"/>
                  </a:cubicBezTo>
                  <a:cubicBezTo>
                    <a:pt x="556" y="1168"/>
                    <a:pt x="557" y="1183"/>
                    <a:pt x="552" y="1199"/>
                  </a:cubicBezTo>
                  <a:cubicBezTo>
                    <a:pt x="547" y="1216"/>
                    <a:pt x="551" y="1241"/>
                    <a:pt x="551" y="1241"/>
                  </a:cubicBezTo>
                  <a:cubicBezTo>
                    <a:pt x="535" y="1243"/>
                    <a:pt x="535" y="1243"/>
                    <a:pt x="535" y="1243"/>
                  </a:cubicBezTo>
                  <a:cubicBezTo>
                    <a:pt x="535" y="1673"/>
                    <a:pt x="535" y="1673"/>
                    <a:pt x="535" y="1673"/>
                  </a:cubicBezTo>
                  <a:cubicBezTo>
                    <a:pt x="554" y="1675"/>
                    <a:pt x="574" y="1690"/>
                    <a:pt x="574" y="1690"/>
                  </a:cubicBezTo>
                  <a:cubicBezTo>
                    <a:pt x="714" y="1581"/>
                    <a:pt x="714" y="1581"/>
                    <a:pt x="714" y="1581"/>
                  </a:cubicBezTo>
                  <a:cubicBezTo>
                    <a:pt x="721" y="1228"/>
                    <a:pt x="721" y="1228"/>
                    <a:pt x="721" y="1228"/>
                  </a:cubicBezTo>
                  <a:cubicBezTo>
                    <a:pt x="631" y="1232"/>
                    <a:pt x="631" y="1232"/>
                    <a:pt x="631" y="1232"/>
                  </a:cubicBezTo>
                  <a:cubicBezTo>
                    <a:pt x="631" y="1232"/>
                    <a:pt x="626" y="1216"/>
                    <a:pt x="637" y="1203"/>
                  </a:cubicBezTo>
                  <a:cubicBezTo>
                    <a:pt x="647" y="1190"/>
                    <a:pt x="647" y="1172"/>
                    <a:pt x="643" y="1153"/>
                  </a:cubicBezTo>
                  <a:cubicBezTo>
                    <a:pt x="642" y="1150"/>
                    <a:pt x="642" y="1147"/>
                    <a:pt x="642" y="1145"/>
                  </a:cubicBezTo>
                  <a:cubicBezTo>
                    <a:pt x="640" y="1143"/>
                    <a:pt x="619" y="1129"/>
                    <a:pt x="594" y="1129"/>
                  </a:cubicBezTo>
                  <a:cubicBezTo>
                    <a:pt x="594" y="1129"/>
                    <a:pt x="593" y="1129"/>
                    <a:pt x="592" y="1129"/>
                  </a:cubicBezTo>
                  <a:cubicBezTo>
                    <a:pt x="565" y="1130"/>
                    <a:pt x="564" y="1131"/>
                    <a:pt x="552" y="1144"/>
                  </a:cubicBezTo>
                  <a:cubicBezTo>
                    <a:pt x="552" y="1144"/>
                    <a:pt x="552" y="1113"/>
                    <a:pt x="594" y="1113"/>
                  </a:cubicBezTo>
                  <a:cubicBezTo>
                    <a:pt x="631" y="1113"/>
                    <a:pt x="640" y="1139"/>
                    <a:pt x="642" y="1144"/>
                  </a:cubicBezTo>
                  <a:cubicBezTo>
                    <a:pt x="642" y="1134"/>
                    <a:pt x="648" y="1133"/>
                    <a:pt x="649" y="1124"/>
                  </a:cubicBezTo>
                  <a:cubicBezTo>
                    <a:pt x="651" y="1113"/>
                    <a:pt x="645" y="1009"/>
                    <a:pt x="644" y="961"/>
                  </a:cubicBezTo>
                  <a:cubicBezTo>
                    <a:pt x="643" y="913"/>
                    <a:pt x="622" y="759"/>
                    <a:pt x="614" y="688"/>
                  </a:cubicBezTo>
                  <a:cubicBezTo>
                    <a:pt x="606" y="616"/>
                    <a:pt x="601" y="509"/>
                    <a:pt x="600" y="454"/>
                  </a:cubicBezTo>
                  <a:cubicBezTo>
                    <a:pt x="598" y="406"/>
                    <a:pt x="571" y="396"/>
                    <a:pt x="535" y="385"/>
                  </a:cubicBezTo>
                  <a:moveTo>
                    <a:pt x="241" y="339"/>
                  </a:moveTo>
                  <a:cubicBezTo>
                    <a:pt x="241" y="339"/>
                    <a:pt x="241" y="339"/>
                    <a:pt x="241" y="339"/>
                  </a:cubicBezTo>
                  <a:cubicBezTo>
                    <a:pt x="241" y="339"/>
                    <a:pt x="241" y="339"/>
                    <a:pt x="241" y="339"/>
                  </a:cubicBezTo>
                  <a:moveTo>
                    <a:pt x="241" y="339"/>
                  </a:moveTo>
                  <a:cubicBezTo>
                    <a:pt x="241" y="339"/>
                    <a:pt x="241" y="339"/>
                    <a:pt x="241" y="339"/>
                  </a:cubicBezTo>
                  <a:cubicBezTo>
                    <a:pt x="241" y="339"/>
                    <a:pt x="241" y="339"/>
                    <a:pt x="241" y="339"/>
                  </a:cubicBezTo>
                  <a:moveTo>
                    <a:pt x="50" y="1090"/>
                  </a:moveTo>
                  <a:cubicBezTo>
                    <a:pt x="50" y="1090"/>
                    <a:pt x="32" y="1061"/>
                    <a:pt x="50" y="1037"/>
                  </a:cubicBezTo>
                  <a:cubicBezTo>
                    <a:pt x="57" y="1028"/>
                    <a:pt x="68" y="1025"/>
                    <a:pt x="78" y="1025"/>
                  </a:cubicBezTo>
                  <a:cubicBezTo>
                    <a:pt x="94" y="1025"/>
                    <a:pt x="109" y="1032"/>
                    <a:pt x="109" y="1032"/>
                  </a:cubicBezTo>
                  <a:cubicBezTo>
                    <a:pt x="109" y="1032"/>
                    <a:pt x="80" y="1032"/>
                    <a:pt x="64" y="1045"/>
                  </a:cubicBezTo>
                  <a:cubicBezTo>
                    <a:pt x="48" y="1057"/>
                    <a:pt x="53" y="1066"/>
                    <a:pt x="50" y="1090"/>
                  </a:cubicBezTo>
                  <a:moveTo>
                    <a:pt x="401" y="327"/>
                  </a:moveTo>
                  <a:cubicBezTo>
                    <a:pt x="392" y="372"/>
                    <a:pt x="373" y="506"/>
                    <a:pt x="366" y="605"/>
                  </a:cubicBezTo>
                  <a:cubicBezTo>
                    <a:pt x="358" y="719"/>
                    <a:pt x="379" y="937"/>
                    <a:pt x="379" y="937"/>
                  </a:cubicBezTo>
                  <a:cubicBezTo>
                    <a:pt x="379" y="937"/>
                    <a:pt x="371" y="939"/>
                    <a:pt x="349" y="940"/>
                  </a:cubicBezTo>
                  <a:cubicBezTo>
                    <a:pt x="348" y="946"/>
                    <a:pt x="348" y="952"/>
                    <a:pt x="347" y="955"/>
                  </a:cubicBezTo>
                  <a:cubicBezTo>
                    <a:pt x="342" y="976"/>
                    <a:pt x="332" y="989"/>
                    <a:pt x="323" y="989"/>
                  </a:cubicBezTo>
                  <a:cubicBezTo>
                    <a:pt x="316" y="989"/>
                    <a:pt x="309" y="980"/>
                    <a:pt x="307" y="958"/>
                  </a:cubicBezTo>
                  <a:cubicBezTo>
                    <a:pt x="306" y="954"/>
                    <a:pt x="306" y="948"/>
                    <a:pt x="305" y="940"/>
                  </a:cubicBezTo>
                  <a:cubicBezTo>
                    <a:pt x="252" y="937"/>
                    <a:pt x="160" y="908"/>
                    <a:pt x="160" y="908"/>
                  </a:cubicBezTo>
                  <a:cubicBezTo>
                    <a:pt x="160" y="908"/>
                    <a:pt x="177" y="878"/>
                    <a:pt x="190" y="838"/>
                  </a:cubicBezTo>
                  <a:cubicBezTo>
                    <a:pt x="204" y="798"/>
                    <a:pt x="229" y="623"/>
                    <a:pt x="236" y="477"/>
                  </a:cubicBezTo>
                  <a:cubicBezTo>
                    <a:pt x="240" y="402"/>
                    <a:pt x="240" y="365"/>
                    <a:pt x="236" y="344"/>
                  </a:cubicBezTo>
                  <a:cubicBezTo>
                    <a:pt x="219" y="358"/>
                    <a:pt x="173" y="375"/>
                    <a:pt x="113" y="390"/>
                  </a:cubicBezTo>
                  <a:cubicBezTo>
                    <a:pt x="45" y="407"/>
                    <a:pt x="42" y="445"/>
                    <a:pt x="41" y="497"/>
                  </a:cubicBezTo>
                  <a:cubicBezTo>
                    <a:pt x="40" y="549"/>
                    <a:pt x="31" y="647"/>
                    <a:pt x="19" y="707"/>
                  </a:cubicBezTo>
                  <a:cubicBezTo>
                    <a:pt x="7" y="768"/>
                    <a:pt x="27" y="848"/>
                    <a:pt x="13" y="863"/>
                  </a:cubicBezTo>
                  <a:cubicBezTo>
                    <a:pt x="0" y="878"/>
                    <a:pt x="2" y="925"/>
                    <a:pt x="13" y="953"/>
                  </a:cubicBezTo>
                  <a:cubicBezTo>
                    <a:pt x="24" y="981"/>
                    <a:pt x="27" y="1015"/>
                    <a:pt x="36" y="1052"/>
                  </a:cubicBezTo>
                  <a:cubicBezTo>
                    <a:pt x="46" y="1088"/>
                    <a:pt x="37" y="1092"/>
                    <a:pt x="37" y="1112"/>
                  </a:cubicBezTo>
                  <a:cubicBezTo>
                    <a:pt x="37" y="1123"/>
                    <a:pt x="43" y="1125"/>
                    <a:pt x="48" y="1125"/>
                  </a:cubicBezTo>
                  <a:cubicBezTo>
                    <a:pt x="54" y="1125"/>
                    <a:pt x="59" y="1122"/>
                    <a:pt x="59" y="1122"/>
                  </a:cubicBezTo>
                  <a:cubicBezTo>
                    <a:pt x="59" y="1122"/>
                    <a:pt x="68" y="1164"/>
                    <a:pt x="58" y="1220"/>
                  </a:cubicBezTo>
                  <a:cubicBezTo>
                    <a:pt x="48" y="1275"/>
                    <a:pt x="55" y="1476"/>
                    <a:pt x="57" y="1543"/>
                  </a:cubicBezTo>
                  <a:cubicBezTo>
                    <a:pt x="59" y="1610"/>
                    <a:pt x="55" y="1792"/>
                    <a:pt x="56" y="1829"/>
                  </a:cubicBezTo>
                  <a:cubicBezTo>
                    <a:pt x="57" y="1865"/>
                    <a:pt x="55" y="1934"/>
                    <a:pt x="65" y="1948"/>
                  </a:cubicBezTo>
                  <a:cubicBezTo>
                    <a:pt x="76" y="1963"/>
                    <a:pt x="95" y="1981"/>
                    <a:pt x="78" y="1998"/>
                  </a:cubicBezTo>
                  <a:cubicBezTo>
                    <a:pt x="61" y="2015"/>
                    <a:pt x="67" y="2041"/>
                    <a:pt x="73" y="2058"/>
                  </a:cubicBezTo>
                  <a:cubicBezTo>
                    <a:pt x="79" y="2075"/>
                    <a:pt x="58" y="2104"/>
                    <a:pt x="41" y="2146"/>
                  </a:cubicBezTo>
                  <a:cubicBezTo>
                    <a:pt x="24" y="2189"/>
                    <a:pt x="24" y="2234"/>
                    <a:pt x="58" y="2244"/>
                  </a:cubicBezTo>
                  <a:cubicBezTo>
                    <a:pt x="65" y="2246"/>
                    <a:pt x="72" y="2247"/>
                    <a:pt x="79" y="2247"/>
                  </a:cubicBezTo>
                  <a:cubicBezTo>
                    <a:pt x="103" y="2247"/>
                    <a:pt x="124" y="2234"/>
                    <a:pt x="137" y="2218"/>
                  </a:cubicBezTo>
                  <a:cubicBezTo>
                    <a:pt x="154" y="2199"/>
                    <a:pt x="152" y="2143"/>
                    <a:pt x="165" y="2136"/>
                  </a:cubicBezTo>
                  <a:cubicBezTo>
                    <a:pt x="179" y="2128"/>
                    <a:pt x="182" y="2100"/>
                    <a:pt x="181" y="2067"/>
                  </a:cubicBezTo>
                  <a:cubicBezTo>
                    <a:pt x="180" y="2035"/>
                    <a:pt x="203" y="2014"/>
                    <a:pt x="203" y="1988"/>
                  </a:cubicBezTo>
                  <a:cubicBezTo>
                    <a:pt x="203" y="1963"/>
                    <a:pt x="171" y="1945"/>
                    <a:pt x="171" y="1945"/>
                  </a:cubicBezTo>
                  <a:cubicBezTo>
                    <a:pt x="171" y="1945"/>
                    <a:pt x="177" y="1923"/>
                    <a:pt x="190" y="1907"/>
                  </a:cubicBezTo>
                  <a:cubicBezTo>
                    <a:pt x="202" y="1891"/>
                    <a:pt x="198" y="1740"/>
                    <a:pt x="204" y="1689"/>
                  </a:cubicBezTo>
                  <a:cubicBezTo>
                    <a:pt x="210" y="1638"/>
                    <a:pt x="231" y="1463"/>
                    <a:pt x="250" y="1428"/>
                  </a:cubicBezTo>
                  <a:cubicBezTo>
                    <a:pt x="270" y="1392"/>
                    <a:pt x="293" y="1251"/>
                    <a:pt x="293" y="1251"/>
                  </a:cubicBezTo>
                  <a:cubicBezTo>
                    <a:pt x="293" y="1251"/>
                    <a:pt x="301" y="1292"/>
                    <a:pt x="306" y="1325"/>
                  </a:cubicBezTo>
                  <a:cubicBezTo>
                    <a:pt x="311" y="1358"/>
                    <a:pt x="322" y="1424"/>
                    <a:pt x="340" y="1575"/>
                  </a:cubicBezTo>
                  <a:cubicBezTo>
                    <a:pt x="359" y="1726"/>
                    <a:pt x="365" y="1767"/>
                    <a:pt x="362" y="1802"/>
                  </a:cubicBezTo>
                  <a:cubicBezTo>
                    <a:pt x="360" y="1837"/>
                    <a:pt x="349" y="1926"/>
                    <a:pt x="355" y="1955"/>
                  </a:cubicBezTo>
                  <a:cubicBezTo>
                    <a:pt x="361" y="1985"/>
                    <a:pt x="336" y="1988"/>
                    <a:pt x="359" y="2020"/>
                  </a:cubicBezTo>
                  <a:cubicBezTo>
                    <a:pt x="382" y="2052"/>
                    <a:pt x="361" y="2081"/>
                    <a:pt x="374" y="2093"/>
                  </a:cubicBezTo>
                  <a:cubicBezTo>
                    <a:pt x="388" y="2105"/>
                    <a:pt x="383" y="2126"/>
                    <a:pt x="383" y="2159"/>
                  </a:cubicBezTo>
                  <a:cubicBezTo>
                    <a:pt x="383" y="2191"/>
                    <a:pt x="413" y="2207"/>
                    <a:pt x="454" y="2209"/>
                  </a:cubicBezTo>
                  <a:cubicBezTo>
                    <a:pt x="454" y="2209"/>
                    <a:pt x="455" y="2209"/>
                    <a:pt x="455" y="2209"/>
                  </a:cubicBezTo>
                  <a:cubicBezTo>
                    <a:pt x="494" y="2209"/>
                    <a:pt x="500" y="2172"/>
                    <a:pt x="501" y="2148"/>
                  </a:cubicBezTo>
                  <a:cubicBezTo>
                    <a:pt x="502" y="2123"/>
                    <a:pt x="463" y="2052"/>
                    <a:pt x="463" y="2025"/>
                  </a:cubicBezTo>
                  <a:cubicBezTo>
                    <a:pt x="463" y="1998"/>
                    <a:pt x="466" y="1988"/>
                    <a:pt x="484" y="1958"/>
                  </a:cubicBezTo>
                  <a:cubicBezTo>
                    <a:pt x="502" y="1928"/>
                    <a:pt x="506" y="1862"/>
                    <a:pt x="506" y="1820"/>
                  </a:cubicBezTo>
                  <a:cubicBezTo>
                    <a:pt x="506" y="1779"/>
                    <a:pt x="500" y="1674"/>
                    <a:pt x="500" y="1674"/>
                  </a:cubicBezTo>
                  <a:cubicBezTo>
                    <a:pt x="500" y="1674"/>
                    <a:pt x="510" y="1673"/>
                    <a:pt x="531" y="1673"/>
                  </a:cubicBezTo>
                  <a:cubicBezTo>
                    <a:pt x="532" y="1673"/>
                    <a:pt x="533" y="1673"/>
                    <a:pt x="535" y="1673"/>
                  </a:cubicBezTo>
                  <a:cubicBezTo>
                    <a:pt x="535" y="1243"/>
                    <a:pt x="535" y="1243"/>
                    <a:pt x="535" y="1243"/>
                  </a:cubicBezTo>
                  <a:cubicBezTo>
                    <a:pt x="517" y="1246"/>
                    <a:pt x="517" y="1246"/>
                    <a:pt x="517" y="1246"/>
                  </a:cubicBezTo>
                  <a:cubicBezTo>
                    <a:pt x="517" y="1246"/>
                    <a:pt x="519" y="1228"/>
                    <a:pt x="519" y="1209"/>
                  </a:cubicBezTo>
                  <a:cubicBezTo>
                    <a:pt x="519" y="1191"/>
                    <a:pt x="514" y="1171"/>
                    <a:pt x="514" y="1171"/>
                  </a:cubicBezTo>
                  <a:cubicBezTo>
                    <a:pt x="514" y="1171"/>
                    <a:pt x="519" y="1169"/>
                    <a:pt x="532" y="1169"/>
                  </a:cubicBezTo>
                  <a:cubicBezTo>
                    <a:pt x="533" y="1169"/>
                    <a:pt x="534" y="1169"/>
                    <a:pt x="535" y="1169"/>
                  </a:cubicBezTo>
                  <a:cubicBezTo>
                    <a:pt x="535" y="385"/>
                    <a:pt x="535" y="385"/>
                    <a:pt x="535" y="385"/>
                  </a:cubicBezTo>
                  <a:cubicBezTo>
                    <a:pt x="530" y="384"/>
                    <a:pt x="525" y="382"/>
                    <a:pt x="520" y="381"/>
                  </a:cubicBezTo>
                  <a:cubicBezTo>
                    <a:pt x="477" y="367"/>
                    <a:pt x="421" y="344"/>
                    <a:pt x="406" y="331"/>
                  </a:cubicBezTo>
                  <a:cubicBezTo>
                    <a:pt x="404" y="330"/>
                    <a:pt x="402" y="328"/>
                    <a:pt x="401" y="327"/>
                  </a:cubicBezTo>
                  <a:moveTo>
                    <a:pt x="395" y="320"/>
                  </a:moveTo>
                  <a:cubicBezTo>
                    <a:pt x="395" y="320"/>
                    <a:pt x="395" y="320"/>
                    <a:pt x="395" y="320"/>
                  </a:cubicBezTo>
                  <a:cubicBezTo>
                    <a:pt x="395" y="320"/>
                    <a:pt x="395" y="320"/>
                    <a:pt x="395" y="320"/>
                  </a:cubicBezTo>
                  <a:moveTo>
                    <a:pt x="395" y="320"/>
                  </a:moveTo>
                  <a:cubicBezTo>
                    <a:pt x="395" y="320"/>
                    <a:pt x="395" y="320"/>
                    <a:pt x="395" y="320"/>
                  </a:cubicBezTo>
                  <a:cubicBezTo>
                    <a:pt x="395" y="320"/>
                    <a:pt x="395" y="320"/>
                    <a:pt x="395" y="320"/>
                  </a:cubicBezTo>
                  <a:moveTo>
                    <a:pt x="395" y="320"/>
                  </a:moveTo>
                  <a:cubicBezTo>
                    <a:pt x="395" y="320"/>
                    <a:pt x="395" y="320"/>
                    <a:pt x="395" y="320"/>
                  </a:cubicBezTo>
                  <a:cubicBezTo>
                    <a:pt x="395" y="320"/>
                    <a:pt x="395" y="320"/>
                    <a:pt x="395" y="320"/>
                  </a:cubicBezTo>
                  <a:moveTo>
                    <a:pt x="395" y="320"/>
                  </a:moveTo>
                  <a:cubicBezTo>
                    <a:pt x="395" y="320"/>
                    <a:pt x="395" y="320"/>
                    <a:pt x="395" y="320"/>
                  </a:cubicBezTo>
                  <a:cubicBezTo>
                    <a:pt x="395" y="320"/>
                    <a:pt x="395" y="320"/>
                    <a:pt x="395" y="320"/>
                  </a:cubicBezTo>
                  <a:moveTo>
                    <a:pt x="395" y="320"/>
                  </a:moveTo>
                  <a:cubicBezTo>
                    <a:pt x="395" y="320"/>
                    <a:pt x="395" y="320"/>
                    <a:pt x="395" y="320"/>
                  </a:cubicBezTo>
                  <a:cubicBezTo>
                    <a:pt x="395" y="320"/>
                    <a:pt x="395" y="320"/>
                    <a:pt x="395" y="320"/>
                  </a:cubicBezTo>
                  <a:moveTo>
                    <a:pt x="392" y="313"/>
                  </a:moveTo>
                  <a:cubicBezTo>
                    <a:pt x="393" y="316"/>
                    <a:pt x="394" y="318"/>
                    <a:pt x="395" y="319"/>
                  </a:cubicBezTo>
                  <a:cubicBezTo>
                    <a:pt x="394" y="318"/>
                    <a:pt x="393" y="316"/>
                    <a:pt x="392" y="313"/>
                  </a:cubicBezTo>
                  <a:moveTo>
                    <a:pt x="392" y="313"/>
                  </a:moveTo>
                  <a:cubicBezTo>
                    <a:pt x="392" y="313"/>
                    <a:pt x="392" y="313"/>
                    <a:pt x="392" y="313"/>
                  </a:cubicBezTo>
                  <a:cubicBezTo>
                    <a:pt x="392" y="313"/>
                    <a:pt x="392" y="313"/>
                    <a:pt x="392" y="313"/>
                  </a:cubicBezTo>
                  <a:moveTo>
                    <a:pt x="392" y="313"/>
                  </a:moveTo>
                  <a:cubicBezTo>
                    <a:pt x="392" y="313"/>
                    <a:pt x="392" y="313"/>
                    <a:pt x="392" y="313"/>
                  </a:cubicBezTo>
                  <a:cubicBezTo>
                    <a:pt x="392" y="313"/>
                    <a:pt x="392" y="313"/>
                    <a:pt x="392" y="313"/>
                  </a:cubicBezTo>
                  <a:moveTo>
                    <a:pt x="392" y="313"/>
                  </a:moveTo>
                  <a:cubicBezTo>
                    <a:pt x="392" y="313"/>
                    <a:pt x="392" y="313"/>
                    <a:pt x="392" y="313"/>
                  </a:cubicBezTo>
                  <a:cubicBezTo>
                    <a:pt x="392" y="313"/>
                    <a:pt x="392" y="313"/>
                    <a:pt x="392" y="313"/>
                  </a:cubicBezTo>
                  <a:moveTo>
                    <a:pt x="337" y="0"/>
                  </a:moveTo>
                  <a:cubicBezTo>
                    <a:pt x="270" y="2"/>
                    <a:pt x="233" y="33"/>
                    <a:pt x="230" y="70"/>
                  </a:cubicBezTo>
                  <a:cubicBezTo>
                    <a:pt x="227" y="110"/>
                    <a:pt x="229" y="146"/>
                    <a:pt x="230" y="153"/>
                  </a:cubicBezTo>
                  <a:cubicBezTo>
                    <a:pt x="228" y="152"/>
                    <a:pt x="227" y="152"/>
                    <a:pt x="226" y="152"/>
                  </a:cubicBezTo>
                  <a:cubicBezTo>
                    <a:pt x="223" y="152"/>
                    <a:pt x="221" y="153"/>
                    <a:pt x="219" y="155"/>
                  </a:cubicBezTo>
                  <a:cubicBezTo>
                    <a:pt x="216" y="158"/>
                    <a:pt x="219" y="198"/>
                    <a:pt x="224" y="216"/>
                  </a:cubicBezTo>
                  <a:cubicBezTo>
                    <a:pt x="226" y="224"/>
                    <a:pt x="231" y="226"/>
                    <a:pt x="237" y="226"/>
                  </a:cubicBezTo>
                  <a:cubicBezTo>
                    <a:pt x="238" y="226"/>
                    <a:pt x="239" y="226"/>
                    <a:pt x="240" y="226"/>
                  </a:cubicBezTo>
                  <a:cubicBezTo>
                    <a:pt x="241" y="226"/>
                    <a:pt x="242" y="226"/>
                    <a:pt x="243" y="226"/>
                  </a:cubicBezTo>
                  <a:cubicBezTo>
                    <a:pt x="246" y="226"/>
                    <a:pt x="248" y="226"/>
                    <a:pt x="248" y="229"/>
                  </a:cubicBezTo>
                  <a:cubicBezTo>
                    <a:pt x="248" y="239"/>
                    <a:pt x="249" y="252"/>
                    <a:pt x="252" y="269"/>
                  </a:cubicBezTo>
                  <a:cubicBezTo>
                    <a:pt x="253" y="281"/>
                    <a:pt x="252" y="301"/>
                    <a:pt x="248" y="318"/>
                  </a:cubicBezTo>
                  <a:cubicBezTo>
                    <a:pt x="264" y="350"/>
                    <a:pt x="302" y="380"/>
                    <a:pt x="325" y="380"/>
                  </a:cubicBezTo>
                  <a:cubicBezTo>
                    <a:pt x="347" y="380"/>
                    <a:pt x="377" y="336"/>
                    <a:pt x="391" y="310"/>
                  </a:cubicBezTo>
                  <a:cubicBezTo>
                    <a:pt x="390" y="303"/>
                    <a:pt x="389" y="296"/>
                    <a:pt x="389" y="288"/>
                  </a:cubicBezTo>
                  <a:cubicBezTo>
                    <a:pt x="389" y="269"/>
                    <a:pt x="396" y="234"/>
                    <a:pt x="396" y="234"/>
                  </a:cubicBezTo>
                  <a:cubicBezTo>
                    <a:pt x="396" y="234"/>
                    <a:pt x="398" y="235"/>
                    <a:pt x="401" y="235"/>
                  </a:cubicBezTo>
                  <a:cubicBezTo>
                    <a:pt x="409" y="235"/>
                    <a:pt x="425" y="233"/>
                    <a:pt x="433" y="217"/>
                  </a:cubicBezTo>
                  <a:cubicBezTo>
                    <a:pt x="444" y="195"/>
                    <a:pt x="430" y="168"/>
                    <a:pt x="430" y="168"/>
                  </a:cubicBezTo>
                  <a:cubicBezTo>
                    <a:pt x="430" y="168"/>
                    <a:pt x="433" y="110"/>
                    <a:pt x="428" y="69"/>
                  </a:cubicBezTo>
                  <a:cubicBezTo>
                    <a:pt x="422" y="28"/>
                    <a:pt x="377" y="0"/>
                    <a:pt x="33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0">
              <a:extLst>
                <a:ext uri="{FF2B5EF4-FFF2-40B4-BE49-F238E27FC236}">
                  <a16:creationId xmlns:a16="http://schemas.microsoft.com/office/drawing/2014/main" id="{0636655F-AFCC-4A1B-B14A-8D5F4160F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242" y="3694239"/>
              <a:ext cx="68865" cy="58163"/>
            </a:xfrm>
            <a:custGeom>
              <a:avLst/>
              <a:gdLst>
                <a:gd name="T0" fmla="*/ 46 w 77"/>
                <a:gd name="T1" fmla="*/ 0 h 65"/>
                <a:gd name="T2" fmla="*/ 18 w 77"/>
                <a:gd name="T3" fmla="*/ 12 h 65"/>
                <a:gd name="T4" fmla="*/ 18 w 77"/>
                <a:gd name="T5" fmla="*/ 65 h 65"/>
                <a:gd name="T6" fmla="*/ 32 w 77"/>
                <a:gd name="T7" fmla="*/ 20 h 65"/>
                <a:gd name="T8" fmla="*/ 77 w 77"/>
                <a:gd name="T9" fmla="*/ 7 h 65"/>
                <a:gd name="T10" fmla="*/ 46 w 77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65">
                  <a:moveTo>
                    <a:pt x="46" y="0"/>
                  </a:moveTo>
                  <a:cubicBezTo>
                    <a:pt x="36" y="0"/>
                    <a:pt x="25" y="3"/>
                    <a:pt x="18" y="12"/>
                  </a:cubicBezTo>
                  <a:cubicBezTo>
                    <a:pt x="0" y="36"/>
                    <a:pt x="18" y="65"/>
                    <a:pt x="18" y="65"/>
                  </a:cubicBezTo>
                  <a:cubicBezTo>
                    <a:pt x="21" y="41"/>
                    <a:pt x="16" y="32"/>
                    <a:pt x="32" y="20"/>
                  </a:cubicBezTo>
                  <a:cubicBezTo>
                    <a:pt x="48" y="7"/>
                    <a:pt x="77" y="7"/>
                    <a:pt x="77" y="7"/>
                  </a:cubicBezTo>
                  <a:cubicBezTo>
                    <a:pt x="77" y="7"/>
                    <a:pt x="62" y="0"/>
                    <a:pt x="4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1">
              <a:extLst>
                <a:ext uri="{FF2B5EF4-FFF2-40B4-BE49-F238E27FC236}">
                  <a16:creationId xmlns:a16="http://schemas.microsoft.com/office/drawing/2014/main" id="{A362B700-CCF6-431C-ACF7-A86EF6101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474" y="3772875"/>
              <a:ext cx="80497" cy="28384"/>
            </a:xfrm>
            <a:custGeom>
              <a:avLst/>
              <a:gdLst>
                <a:gd name="T0" fmla="*/ 42 w 90"/>
                <a:gd name="T1" fmla="*/ 0 h 32"/>
                <a:gd name="T2" fmla="*/ 0 w 90"/>
                <a:gd name="T3" fmla="*/ 31 h 32"/>
                <a:gd name="T4" fmla="*/ 40 w 90"/>
                <a:gd name="T5" fmla="*/ 16 h 32"/>
                <a:gd name="T6" fmla="*/ 42 w 90"/>
                <a:gd name="T7" fmla="*/ 16 h 32"/>
                <a:gd name="T8" fmla="*/ 90 w 90"/>
                <a:gd name="T9" fmla="*/ 32 h 32"/>
                <a:gd name="T10" fmla="*/ 90 w 90"/>
                <a:gd name="T11" fmla="*/ 32 h 32"/>
                <a:gd name="T12" fmla="*/ 90 w 90"/>
                <a:gd name="T13" fmla="*/ 31 h 32"/>
                <a:gd name="T14" fmla="*/ 42 w 9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32">
                  <a:moveTo>
                    <a:pt x="42" y="0"/>
                  </a:moveTo>
                  <a:cubicBezTo>
                    <a:pt x="0" y="0"/>
                    <a:pt x="0" y="31"/>
                    <a:pt x="0" y="31"/>
                  </a:cubicBezTo>
                  <a:cubicBezTo>
                    <a:pt x="12" y="18"/>
                    <a:pt x="13" y="17"/>
                    <a:pt x="40" y="16"/>
                  </a:cubicBezTo>
                  <a:cubicBezTo>
                    <a:pt x="41" y="16"/>
                    <a:pt x="42" y="16"/>
                    <a:pt x="42" y="16"/>
                  </a:cubicBezTo>
                  <a:cubicBezTo>
                    <a:pt x="67" y="16"/>
                    <a:pt x="88" y="30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0" y="31"/>
                  </a:cubicBezTo>
                  <a:cubicBezTo>
                    <a:pt x="88" y="26"/>
                    <a:pt x="79" y="0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2">
              <a:extLst>
                <a:ext uri="{FF2B5EF4-FFF2-40B4-BE49-F238E27FC236}">
                  <a16:creationId xmlns:a16="http://schemas.microsoft.com/office/drawing/2014/main" id="{8068DC8B-10A1-45F2-9338-0CE947008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171" y="3054450"/>
              <a:ext cx="215900" cy="563480"/>
            </a:xfrm>
            <a:custGeom>
              <a:avLst/>
              <a:gdLst>
                <a:gd name="T0" fmla="*/ 231 w 241"/>
                <a:gd name="T1" fmla="*/ 0 h 630"/>
                <a:gd name="T2" fmla="*/ 231 w 241"/>
                <a:gd name="T3" fmla="*/ 0 h 630"/>
                <a:gd name="T4" fmla="*/ 165 w 241"/>
                <a:gd name="T5" fmla="*/ 70 h 630"/>
                <a:gd name="T6" fmla="*/ 88 w 241"/>
                <a:gd name="T7" fmla="*/ 8 h 630"/>
                <a:gd name="T8" fmla="*/ 88 w 241"/>
                <a:gd name="T9" fmla="*/ 8 h 630"/>
                <a:gd name="T10" fmla="*/ 81 w 241"/>
                <a:gd name="T11" fmla="*/ 29 h 630"/>
                <a:gd name="T12" fmla="*/ 81 w 241"/>
                <a:gd name="T13" fmla="*/ 29 h 630"/>
                <a:gd name="T14" fmla="*/ 81 w 241"/>
                <a:gd name="T15" fmla="*/ 29 h 630"/>
                <a:gd name="T16" fmla="*/ 81 w 241"/>
                <a:gd name="T17" fmla="*/ 29 h 630"/>
                <a:gd name="T18" fmla="*/ 81 w 241"/>
                <a:gd name="T19" fmla="*/ 29 h 630"/>
                <a:gd name="T20" fmla="*/ 76 w 241"/>
                <a:gd name="T21" fmla="*/ 34 h 630"/>
                <a:gd name="T22" fmla="*/ 76 w 241"/>
                <a:gd name="T23" fmla="*/ 34 h 630"/>
                <a:gd name="T24" fmla="*/ 76 w 241"/>
                <a:gd name="T25" fmla="*/ 167 h 630"/>
                <a:gd name="T26" fmla="*/ 30 w 241"/>
                <a:gd name="T27" fmla="*/ 528 h 630"/>
                <a:gd name="T28" fmla="*/ 0 w 241"/>
                <a:gd name="T29" fmla="*/ 598 h 630"/>
                <a:gd name="T30" fmla="*/ 145 w 241"/>
                <a:gd name="T31" fmla="*/ 630 h 630"/>
                <a:gd name="T32" fmla="*/ 144 w 241"/>
                <a:gd name="T33" fmla="*/ 290 h 630"/>
                <a:gd name="T34" fmla="*/ 148 w 241"/>
                <a:gd name="T35" fmla="*/ 121 h 630"/>
                <a:gd name="T36" fmla="*/ 122 w 241"/>
                <a:gd name="T37" fmla="*/ 101 h 630"/>
                <a:gd name="T38" fmla="*/ 111 w 241"/>
                <a:gd name="T39" fmla="*/ 104 h 630"/>
                <a:gd name="T40" fmla="*/ 159 w 241"/>
                <a:gd name="T41" fmla="*/ 77 h 630"/>
                <a:gd name="T42" fmla="*/ 209 w 241"/>
                <a:gd name="T43" fmla="*/ 104 h 630"/>
                <a:gd name="T44" fmla="*/ 198 w 241"/>
                <a:gd name="T45" fmla="*/ 103 h 630"/>
                <a:gd name="T46" fmla="*/ 177 w 241"/>
                <a:gd name="T47" fmla="*/ 120 h 630"/>
                <a:gd name="T48" fmla="*/ 190 w 241"/>
                <a:gd name="T49" fmla="*/ 334 h 630"/>
                <a:gd name="T50" fmla="*/ 189 w 241"/>
                <a:gd name="T51" fmla="*/ 630 h 630"/>
                <a:gd name="T52" fmla="*/ 219 w 241"/>
                <a:gd name="T53" fmla="*/ 627 h 630"/>
                <a:gd name="T54" fmla="*/ 206 w 241"/>
                <a:gd name="T55" fmla="*/ 295 h 630"/>
                <a:gd name="T56" fmla="*/ 241 w 241"/>
                <a:gd name="T57" fmla="*/ 17 h 630"/>
                <a:gd name="T58" fmla="*/ 241 w 241"/>
                <a:gd name="T59" fmla="*/ 17 h 630"/>
                <a:gd name="T60" fmla="*/ 235 w 241"/>
                <a:gd name="T61" fmla="*/ 10 h 630"/>
                <a:gd name="T62" fmla="*/ 235 w 241"/>
                <a:gd name="T63" fmla="*/ 10 h 630"/>
                <a:gd name="T64" fmla="*/ 235 w 241"/>
                <a:gd name="T65" fmla="*/ 10 h 630"/>
                <a:gd name="T66" fmla="*/ 235 w 241"/>
                <a:gd name="T67" fmla="*/ 10 h 630"/>
                <a:gd name="T68" fmla="*/ 235 w 241"/>
                <a:gd name="T69" fmla="*/ 10 h 630"/>
                <a:gd name="T70" fmla="*/ 235 w 241"/>
                <a:gd name="T71" fmla="*/ 10 h 630"/>
                <a:gd name="T72" fmla="*/ 235 w 241"/>
                <a:gd name="T73" fmla="*/ 10 h 630"/>
                <a:gd name="T74" fmla="*/ 235 w 241"/>
                <a:gd name="T75" fmla="*/ 10 h 630"/>
                <a:gd name="T76" fmla="*/ 235 w 241"/>
                <a:gd name="T77" fmla="*/ 10 h 630"/>
                <a:gd name="T78" fmla="*/ 235 w 241"/>
                <a:gd name="T79" fmla="*/ 10 h 630"/>
                <a:gd name="T80" fmla="*/ 235 w 241"/>
                <a:gd name="T81" fmla="*/ 9 h 630"/>
                <a:gd name="T82" fmla="*/ 232 w 241"/>
                <a:gd name="T83" fmla="*/ 3 h 630"/>
                <a:gd name="T84" fmla="*/ 232 w 241"/>
                <a:gd name="T85" fmla="*/ 3 h 630"/>
                <a:gd name="T86" fmla="*/ 232 w 241"/>
                <a:gd name="T87" fmla="*/ 3 h 630"/>
                <a:gd name="T88" fmla="*/ 232 w 241"/>
                <a:gd name="T89" fmla="*/ 3 h 630"/>
                <a:gd name="T90" fmla="*/ 232 w 241"/>
                <a:gd name="T91" fmla="*/ 3 h 630"/>
                <a:gd name="T92" fmla="*/ 232 w 241"/>
                <a:gd name="T93" fmla="*/ 3 h 630"/>
                <a:gd name="T94" fmla="*/ 232 w 241"/>
                <a:gd name="T95" fmla="*/ 3 h 630"/>
                <a:gd name="T96" fmla="*/ 231 w 241"/>
                <a:gd name="T9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" h="630">
                  <a:moveTo>
                    <a:pt x="231" y="0"/>
                  </a:moveTo>
                  <a:cubicBezTo>
                    <a:pt x="231" y="0"/>
                    <a:pt x="231" y="0"/>
                    <a:pt x="231" y="0"/>
                  </a:cubicBezTo>
                  <a:cubicBezTo>
                    <a:pt x="217" y="26"/>
                    <a:pt x="187" y="70"/>
                    <a:pt x="165" y="70"/>
                  </a:cubicBezTo>
                  <a:cubicBezTo>
                    <a:pt x="142" y="70"/>
                    <a:pt x="104" y="40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16"/>
                    <a:pt x="84" y="24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9" y="30"/>
                    <a:pt x="78" y="32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0" y="55"/>
                    <a:pt x="80" y="92"/>
                    <a:pt x="76" y="167"/>
                  </a:cubicBezTo>
                  <a:cubicBezTo>
                    <a:pt x="69" y="313"/>
                    <a:pt x="44" y="488"/>
                    <a:pt x="30" y="528"/>
                  </a:cubicBezTo>
                  <a:cubicBezTo>
                    <a:pt x="17" y="568"/>
                    <a:pt x="0" y="598"/>
                    <a:pt x="0" y="598"/>
                  </a:cubicBezTo>
                  <a:cubicBezTo>
                    <a:pt x="0" y="598"/>
                    <a:pt x="92" y="627"/>
                    <a:pt x="145" y="630"/>
                  </a:cubicBezTo>
                  <a:cubicBezTo>
                    <a:pt x="141" y="554"/>
                    <a:pt x="143" y="335"/>
                    <a:pt x="144" y="290"/>
                  </a:cubicBezTo>
                  <a:cubicBezTo>
                    <a:pt x="145" y="240"/>
                    <a:pt x="154" y="135"/>
                    <a:pt x="148" y="121"/>
                  </a:cubicBezTo>
                  <a:cubicBezTo>
                    <a:pt x="144" y="110"/>
                    <a:pt x="134" y="101"/>
                    <a:pt x="122" y="101"/>
                  </a:cubicBezTo>
                  <a:cubicBezTo>
                    <a:pt x="119" y="101"/>
                    <a:pt x="115" y="102"/>
                    <a:pt x="111" y="104"/>
                  </a:cubicBezTo>
                  <a:cubicBezTo>
                    <a:pt x="111" y="104"/>
                    <a:pt x="129" y="77"/>
                    <a:pt x="159" y="77"/>
                  </a:cubicBezTo>
                  <a:cubicBezTo>
                    <a:pt x="190" y="77"/>
                    <a:pt x="209" y="104"/>
                    <a:pt x="209" y="104"/>
                  </a:cubicBezTo>
                  <a:cubicBezTo>
                    <a:pt x="209" y="104"/>
                    <a:pt x="204" y="103"/>
                    <a:pt x="198" y="103"/>
                  </a:cubicBezTo>
                  <a:cubicBezTo>
                    <a:pt x="188" y="103"/>
                    <a:pt x="176" y="106"/>
                    <a:pt x="177" y="120"/>
                  </a:cubicBezTo>
                  <a:cubicBezTo>
                    <a:pt x="178" y="142"/>
                    <a:pt x="190" y="258"/>
                    <a:pt x="190" y="334"/>
                  </a:cubicBezTo>
                  <a:cubicBezTo>
                    <a:pt x="190" y="402"/>
                    <a:pt x="194" y="570"/>
                    <a:pt x="189" y="630"/>
                  </a:cubicBezTo>
                  <a:cubicBezTo>
                    <a:pt x="211" y="629"/>
                    <a:pt x="219" y="627"/>
                    <a:pt x="219" y="627"/>
                  </a:cubicBezTo>
                  <a:cubicBezTo>
                    <a:pt x="219" y="627"/>
                    <a:pt x="198" y="409"/>
                    <a:pt x="206" y="295"/>
                  </a:cubicBezTo>
                  <a:cubicBezTo>
                    <a:pt x="213" y="196"/>
                    <a:pt x="232" y="62"/>
                    <a:pt x="241" y="17"/>
                  </a:cubicBezTo>
                  <a:cubicBezTo>
                    <a:pt x="241" y="17"/>
                    <a:pt x="241" y="17"/>
                    <a:pt x="241" y="17"/>
                  </a:cubicBezTo>
                  <a:cubicBezTo>
                    <a:pt x="239" y="15"/>
                    <a:pt x="237" y="12"/>
                    <a:pt x="235" y="10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9"/>
                    <a:pt x="235" y="9"/>
                    <a:pt x="235" y="9"/>
                  </a:cubicBezTo>
                  <a:cubicBezTo>
                    <a:pt x="234" y="8"/>
                    <a:pt x="233" y="6"/>
                    <a:pt x="232" y="3"/>
                  </a:cubicBezTo>
                  <a:cubicBezTo>
                    <a:pt x="232" y="3"/>
                    <a:pt x="232" y="3"/>
                    <a:pt x="232" y="3"/>
                  </a:cubicBezTo>
                  <a:cubicBezTo>
                    <a:pt x="232" y="3"/>
                    <a:pt x="232" y="3"/>
                    <a:pt x="232" y="3"/>
                  </a:cubicBezTo>
                  <a:cubicBezTo>
                    <a:pt x="232" y="3"/>
                    <a:pt x="232" y="3"/>
                    <a:pt x="232" y="3"/>
                  </a:cubicBezTo>
                  <a:cubicBezTo>
                    <a:pt x="232" y="3"/>
                    <a:pt x="232" y="3"/>
                    <a:pt x="232" y="3"/>
                  </a:cubicBezTo>
                  <a:cubicBezTo>
                    <a:pt x="232" y="3"/>
                    <a:pt x="232" y="3"/>
                    <a:pt x="232" y="3"/>
                  </a:cubicBezTo>
                  <a:cubicBezTo>
                    <a:pt x="232" y="3"/>
                    <a:pt x="232" y="3"/>
                    <a:pt x="232" y="3"/>
                  </a:cubicBezTo>
                  <a:cubicBezTo>
                    <a:pt x="232" y="2"/>
                    <a:pt x="232" y="1"/>
                    <a:pt x="23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3">
              <a:extLst>
                <a:ext uri="{FF2B5EF4-FFF2-40B4-BE49-F238E27FC236}">
                  <a16:creationId xmlns:a16="http://schemas.microsoft.com/office/drawing/2014/main" id="{0E559A32-90F6-4398-8491-A7A007203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745" y="3123314"/>
              <a:ext cx="87477" cy="538354"/>
            </a:xfrm>
            <a:custGeom>
              <a:avLst/>
              <a:gdLst>
                <a:gd name="T0" fmla="*/ 48 w 98"/>
                <a:gd name="T1" fmla="*/ 0 h 602"/>
                <a:gd name="T2" fmla="*/ 0 w 98"/>
                <a:gd name="T3" fmla="*/ 27 h 602"/>
                <a:gd name="T4" fmla="*/ 11 w 98"/>
                <a:gd name="T5" fmla="*/ 24 h 602"/>
                <a:gd name="T6" fmla="*/ 37 w 98"/>
                <a:gd name="T7" fmla="*/ 44 h 602"/>
                <a:gd name="T8" fmla="*/ 33 w 98"/>
                <a:gd name="T9" fmla="*/ 213 h 602"/>
                <a:gd name="T10" fmla="*/ 34 w 98"/>
                <a:gd name="T11" fmla="*/ 553 h 602"/>
                <a:gd name="T12" fmla="*/ 36 w 98"/>
                <a:gd name="T13" fmla="*/ 571 h 602"/>
                <a:gd name="T14" fmla="*/ 52 w 98"/>
                <a:gd name="T15" fmla="*/ 602 h 602"/>
                <a:gd name="T16" fmla="*/ 76 w 98"/>
                <a:gd name="T17" fmla="*/ 568 h 602"/>
                <a:gd name="T18" fmla="*/ 78 w 98"/>
                <a:gd name="T19" fmla="*/ 553 h 602"/>
                <a:gd name="T20" fmla="*/ 79 w 98"/>
                <a:gd name="T21" fmla="*/ 257 h 602"/>
                <a:gd name="T22" fmla="*/ 66 w 98"/>
                <a:gd name="T23" fmla="*/ 43 h 602"/>
                <a:gd name="T24" fmla="*/ 87 w 98"/>
                <a:gd name="T25" fmla="*/ 26 h 602"/>
                <a:gd name="T26" fmla="*/ 98 w 98"/>
                <a:gd name="T27" fmla="*/ 27 h 602"/>
                <a:gd name="T28" fmla="*/ 48 w 98"/>
                <a:gd name="T2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02">
                  <a:moveTo>
                    <a:pt x="48" y="0"/>
                  </a:moveTo>
                  <a:cubicBezTo>
                    <a:pt x="18" y="0"/>
                    <a:pt x="0" y="27"/>
                    <a:pt x="0" y="27"/>
                  </a:cubicBezTo>
                  <a:cubicBezTo>
                    <a:pt x="4" y="25"/>
                    <a:pt x="8" y="24"/>
                    <a:pt x="11" y="24"/>
                  </a:cubicBezTo>
                  <a:cubicBezTo>
                    <a:pt x="23" y="24"/>
                    <a:pt x="33" y="33"/>
                    <a:pt x="37" y="44"/>
                  </a:cubicBezTo>
                  <a:cubicBezTo>
                    <a:pt x="43" y="58"/>
                    <a:pt x="34" y="163"/>
                    <a:pt x="33" y="213"/>
                  </a:cubicBezTo>
                  <a:cubicBezTo>
                    <a:pt x="32" y="258"/>
                    <a:pt x="30" y="477"/>
                    <a:pt x="34" y="553"/>
                  </a:cubicBezTo>
                  <a:cubicBezTo>
                    <a:pt x="35" y="561"/>
                    <a:pt x="35" y="567"/>
                    <a:pt x="36" y="571"/>
                  </a:cubicBezTo>
                  <a:cubicBezTo>
                    <a:pt x="38" y="593"/>
                    <a:pt x="45" y="602"/>
                    <a:pt x="52" y="602"/>
                  </a:cubicBezTo>
                  <a:cubicBezTo>
                    <a:pt x="61" y="602"/>
                    <a:pt x="71" y="589"/>
                    <a:pt x="76" y="568"/>
                  </a:cubicBezTo>
                  <a:cubicBezTo>
                    <a:pt x="77" y="565"/>
                    <a:pt x="77" y="559"/>
                    <a:pt x="78" y="553"/>
                  </a:cubicBezTo>
                  <a:cubicBezTo>
                    <a:pt x="83" y="493"/>
                    <a:pt x="79" y="325"/>
                    <a:pt x="79" y="257"/>
                  </a:cubicBezTo>
                  <a:cubicBezTo>
                    <a:pt x="79" y="181"/>
                    <a:pt x="67" y="65"/>
                    <a:pt x="66" y="43"/>
                  </a:cubicBezTo>
                  <a:cubicBezTo>
                    <a:pt x="65" y="29"/>
                    <a:pt x="77" y="26"/>
                    <a:pt x="87" y="26"/>
                  </a:cubicBezTo>
                  <a:cubicBezTo>
                    <a:pt x="93" y="26"/>
                    <a:pt x="98" y="27"/>
                    <a:pt x="98" y="27"/>
                  </a:cubicBezTo>
                  <a:cubicBezTo>
                    <a:pt x="98" y="27"/>
                    <a:pt x="79" y="0"/>
                    <a:pt x="48" y="0"/>
                  </a:cubicBezTo>
                </a:path>
              </a:pathLst>
            </a:custGeom>
            <a:solidFill>
              <a:srgbClr val="25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4">
              <a:extLst>
                <a:ext uri="{FF2B5EF4-FFF2-40B4-BE49-F238E27FC236}">
                  <a16:creationId xmlns:a16="http://schemas.microsoft.com/office/drawing/2014/main" id="{D81CC798-2483-4813-A97A-4A668482B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3948" y="3841740"/>
              <a:ext cx="248471" cy="452738"/>
            </a:xfrm>
            <a:custGeom>
              <a:avLst/>
              <a:gdLst>
                <a:gd name="T0" fmla="*/ 194 w 277"/>
                <a:gd name="T1" fmla="*/ 37 h 506"/>
                <a:gd name="T2" fmla="*/ 189 w 277"/>
                <a:gd name="T3" fmla="*/ 13 h 506"/>
                <a:gd name="T4" fmla="*/ 136 w 277"/>
                <a:gd name="T5" fmla="*/ 19 h 506"/>
                <a:gd name="T6" fmla="*/ 115 w 277"/>
                <a:gd name="T7" fmla="*/ 4 h 506"/>
                <a:gd name="T8" fmla="*/ 106 w 277"/>
                <a:gd name="T9" fmla="*/ 7 h 506"/>
                <a:gd name="T10" fmla="*/ 106 w 277"/>
                <a:gd name="T11" fmla="*/ 9 h 506"/>
                <a:gd name="T12" fmla="*/ 96 w 277"/>
                <a:gd name="T13" fmla="*/ 47 h 506"/>
                <a:gd name="T14" fmla="*/ 70 w 277"/>
                <a:gd name="T15" fmla="*/ 57 h 506"/>
                <a:gd name="T16" fmla="*/ 70 w 277"/>
                <a:gd name="T17" fmla="*/ 55 h 506"/>
                <a:gd name="T18" fmla="*/ 70 w 277"/>
                <a:gd name="T19" fmla="*/ 57 h 506"/>
                <a:gd name="T20" fmla="*/ 0 w 277"/>
                <a:gd name="T21" fmla="*/ 71 h 506"/>
                <a:gd name="T22" fmla="*/ 29 w 277"/>
                <a:gd name="T23" fmla="*/ 478 h 506"/>
                <a:gd name="T24" fmla="*/ 31 w 277"/>
                <a:gd name="T25" fmla="*/ 491 h 506"/>
                <a:gd name="T26" fmla="*/ 51 w 277"/>
                <a:gd name="T27" fmla="*/ 488 h 506"/>
                <a:gd name="T28" fmla="*/ 55 w 277"/>
                <a:gd name="T29" fmla="*/ 490 h 506"/>
                <a:gd name="T30" fmla="*/ 84 w 277"/>
                <a:gd name="T31" fmla="*/ 489 h 506"/>
                <a:gd name="T32" fmla="*/ 128 w 277"/>
                <a:gd name="T33" fmla="*/ 506 h 506"/>
                <a:gd name="T34" fmla="*/ 270 w 277"/>
                <a:gd name="T35" fmla="*/ 396 h 506"/>
                <a:gd name="T36" fmla="*/ 277 w 277"/>
                <a:gd name="T37" fmla="*/ 33 h 506"/>
                <a:gd name="T38" fmla="*/ 194 w 277"/>
                <a:gd name="T39" fmla="*/ 3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7" h="506">
                  <a:moveTo>
                    <a:pt x="194" y="37"/>
                  </a:moveTo>
                  <a:cubicBezTo>
                    <a:pt x="194" y="37"/>
                    <a:pt x="183" y="25"/>
                    <a:pt x="189" y="13"/>
                  </a:cubicBezTo>
                  <a:cubicBezTo>
                    <a:pt x="182" y="17"/>
                    <a:pt x="150" y="27"/>
                    <a:pt x="136" y="19"/>
                  </a:cubicBezTo>
                  <a:cubicBezTo>
                    <a:pt x="123" y="11"/>
                    <a:pt x="125" y="0"/>
                    <a:pt x="115" y="4"/>
                  </a:cubicBezTo>
                  <a:cubicBezTo>
                    <a:pt x="112" y="5"/>
                    <a:pt x="109" y="6"/>
                    <a:pt x="106" y="7"/>
                  </a:cubicBezTo>
                  <a:cubicBezTo>
                    <a:pt x="106" y="8"/>
                    <a:pt x="106" y="9"/>
                    <a:pt x="106" y="9"/>
                  </a:cubicBezTo>
                  <a:cubicBezTo>
                    <a:pt x="101" y="26"/>
                    <a:pt x="96" y="47"/>
                    <a:pt x="96" y="4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9" y="478"/>
                    <a:pt x="29" y="478"/>
                    <a:pt x="29" y="478"/>
                  </a:cubicBezTo>
                  <a:cubicBezTo>
                    <a:pt x="31" y="491"/>
                    <a:pt x="31" y="491"/>
                    <a:pt x="31" y="491"/>
                  </a:cubicBezTo>
                  <a:cubicBezTo>
                    <a:pt x="51" y="488"/>
                    <a:pt x="51" y="488"/>
                    <a:pt x="51" y="488"/>
                  </a:cubicBezTo>
                  <a:cubicBezTo>
                    <a:pt x="55" y="490"/>
                    <a:pt x="55" y="490"/>
                    <a:pt x="55" y="490"/>
                  </a:cubicBezTo>
                  <a:cubicBezTo>
                    <a:pt x="58" y="490"/>
                    <a:pt x="68" y="489"/>
                    <a:pt x="84" y="489"/>
                  </a:cubicBezTo>
                  <a:cubicBezTo>
                    <a:pt x="105" y="489"/>
                    <a:pt x="128" y="506"/>
                    <a:pt x="128" y="50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7" y="33"/>
                    <a:pt x="277" y="33"/>
                    <a:pt x="277" y="33"/>
                  </a:cubicBezTo>
                  <a:lnTo>
                    <a:pt x="194" y="37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5">
              <a:extLst>
                <a:ext uri="{FF2B5EF4-FFF2-40B4-BE49-F238E27FC236}">
                  <a16:creationId xmlns:a16="http://schemas.microsoft.com/office/drawing/2014/main" id="{451E8654-CD4E-4F35-948A-AAE216B53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327" y="2777130"/>
              <a:ext cx="827142" cy="1962598"/>
            </a:xfrm>
            <a:custGeom>
              <a:avLst/>
              <a:gdLst>
                <a:gd name="T0" fmla="*/ 74 w 461"/>
                <a:gd name="T1" fmla="*/ 820 h 1096"/>
                <a:gd name="T2" fmla="*/ 43 w 461"/>
                <a:gd name="T3" fmla="*/ 1034 h 1096"/>
                <a:gd name="T4" fmla="*/ 12 w 461"/>
                <a:gd name="T5" fmla="*/ 1096 h 1096"/>
                <a:gd name="T6" fmla="*/ 90 w 461"/>
                <a:gd name="T7" fmla="*/ 1070 h 1096"/>
                <a:gd name="T8" fmla="*/ 117 w 461"/>
                <a:gd name="T9" fmla="*/ 1039 h 1096"/>
                <a:gd name="T10" fmla="*/ 135 w 461"/>
                <a:gd name="T11" fmla="*/ 607 h 1096"/>
                <a:gd name="T12" fmla="*/ 385 w 461"/>
                <a:gd name="T13" fmla="*/ 378 h 1096"/>
                <a:gd name="T14" fmla="*/ 385 w 461"/>
                <a:gd name="T15" fmla="*/ 526 h 1096"/>
                <a:gd name="T16" fmla="*/ 399 w 461"/>
                <a:gd name="T17" fmla="*/ 515 h 1096"/>
                <a:gd name="T18" fmla="*/ 402 w 461"/>
                <a:gd name="T19" fmla="*/ 227 h 1096"/>
                <a:gd name="T20" fmla="*/ 125 w 461"/>
                <a:gd name="T21" fmla="*/ 198 h 1096"/>
                <a:gd name="T22" fmla="*/ 82 w 461"/>
                <a:gd name="T23" fmla="*/ 347 h 1096"/>
                <a:gd name="T24" fmla="*/ 107 w 461"/>
                <a:gd name="T25" fmla="*/ 516 h 1096"/>
                <a:gd name="T26" fmla="*/ 111 w 461"/>
                <a:gd name="T27" fmla="*/ 525 h 1096"/>
                <a:gd name="T28" fmla="*/ 109 w 461"/>
                <a:gd name="T29" fmla="*/ 480 h 1096"/>
                <a:gd name="T30" fmla="*/ 135 w 461"/>
                <a:gd name="T31" fmla="*/ 429 h 1096"/>
                <a:gd name="T32" fmla="*/ 128 w 461"/>
                <a:gd name="T33" fmla="*/ 393 h 1096"/>
                <a:gd name="T34" fmla="*/ 135 w 461"/>
                <a:gd name="T35" fmla="*/ 186 h 1096"/>
                <a:gd name="T36" fmla="*/ 135 w 461"/>
                <a:gd name="T37" fmla="*/ 186 h 1096"/>
                <a:gd name="T38" fmla="*/ 139 w 461"/>
                <a:gd name="T39" fmla="*/ 395 h 1096"/>
                <a:gd name="T40" fmla="*/ 165 w 461"/>
                <a:gd name="T41" fmla="*/ 465 h 1096"/>
                <a:gd name="T42" fmla="*/ 208 w 461"/>
                <a:gd name="T43" fmla="*/ 285 h 1096"/>
                <a:gd name="T44" fmla="*/ 221 w 461"/>
                <a:gd name="T45" fmla="*/ 162 h 1096"/>
                <a:gd name="T46" fmla="*/ 222 w 461"/>
                <a:gd name="T47" fmla="*/ 161 h 1096"/>
                <a:gd name="T48" fmla="*/ 222 w 461"/>
                <a:gd name="T49" fmla="*/ 161 h 1096"/>
                <a:gd name="T50" fmla="*/ 309 w 461"/>
                <a:gd name="T51" fmla="*/ 167 h 1096"/>
                <a:gd name="T52" fmla="*/ 320 w 461"/>
                <a:gd name="T53" fmla="*/ 438 h 1096"/>
                <a:gd name="T54" fmla="*/ 313 w 461"/>
                <a:gd name="T55" fmla="*/ 491 h 1096"/>
                <a:gd name="T56" fmla="*/ 135 w 461"/>
                <a:gd name="T57" fmla="*/ 964 h 1096"/>
                <a:gd name="T58" fmla="*/ 230 w 461"/>
                <a:gd name="T59" fmla="*/ 635 h 1096"/>
                <a:gd name="T60" fmla="*/ 239 w 461"/>
                <a:gd name="T61" fmla="*/ 786 h 1096"/>
                <a:gd name="T62" fmla="*/ 234 w 461"/>
                <a:gd name="T63" fmla="*/ 891 h 1096"/>
                <a:gd name="T64" fmla="*/ 227 w 461"/>
                <a:gd name="T65" fmla="*/ 1009 h 1096"/>
                <a:gd name="T66" fmla="*/ 237 w 461"/>
                <a:gd name="T67" fmla="*/ 1027 h 1096"/>
                <a:gd name="T68" fmla="*/ 245 w 461"/>
                <a:gd name="T69" fmla="*/ 1076 h 1096"/>
                <a:gd name="T70" fmla="*/ 307 w 461"/>
                <a:gd name="T71" fmla="*/ 1074 h 1096"/>
                <a:gd name="T72" fmla="*/ 283 w 461"/>
                <a:gd name="T73" fmla="*/ 987 h 1096"/>
                <a:gd name="T74" fmla="*/ 315 w 461"/>
                <a:gd name="T75" fmla="*/ 796 h 1096"/>
                <a:gd name="T76" fmla="*/ 352 w 461"/>
                <a:gd name="T77" fmla="*/ 555 h 1096"/>
                <a:gd name="T78" fmla="*/ 374 w 461"/>
                <a:gd name="T79" fmla="*/ 526 h 1096"/>
                <a:gd name="T80" fmla="*/ 385 w 461"/>
                <a:gd name="T81" fmla="*/ 414 h 1096"/>
                <a:gd name="T82" fmla="*/ 385 w 461"/>
                <a:gd name="T83" fmla="*/ 378 h 1096"/>
                <a:gd name="T84" fmla="*/ 310 w 461"/>
                <a:gd name="T85" fmla="*/ 167 h 1096"/>
                <a:gd name="T86" fmla="*/ 303 w 461"/>
                <a:gd name="T87" fmla="*/ 156 h 1096"/>
                <a:gd name="T88" fmla="*/ 274 w 461"/>
                <a:gd name="T89" fmla="*/ 3 h 1096"/>
                <a:gd name="T90" fmla="*/ 263 w 461"/>
                <a:gd name="T91" fmla="*/ 4 h 1096"/>
                <a:gd name="T92" fmla="*/ 226 w 461"/>
                <a:gd name="T93" fmla="*/ 54 h 1096"/>
                <a:gd name="T94" fmla="*/ 234 w 461"/>
                <a:gd name="T95" fmla="*/ 146 h 1096"/>
                <a:gd name="T96" fmla="*/ 263 w 461"/>
                <a:gd name="T97" fmla="*/ 186 h 1096"/>
                <a:gd name="T98" fmla="*/ 301 w 461"/>
                <a:gd name="T99" fmla="*/ 143 h 1096"/>
                <a:gd name="T100" fmla="*/ 319 w 461"/>
                <a:gd name="T101" fmla="*/ 90 h 1096"/>
                <a:gd name="T102" fmla="*/ 302 w 461"/>
                <a:gd name="T103" fmla="*/ 14 h 1096"/>
                <a:gd name="T104" fmla="*/ 282 w 461"/>
                <a:gd name="T105" fmla="*/ 3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1" h="1096">
                  <a:moveTo>
                    <a:pt x="125" y="598"/>
                  </a:moveTo>
                  <a:cubicBezTo>
                    <a:pt x="125" y="614"/>
                    <a:pt x="119" y="639"/>
                    <a:pt x="115" y="664"/>
                  </a:cubicBezTo>
                  <a:cubicBezTo>
                    <a:pt x="111" y="691"/>
                    <a:pt x="83" y="789"/>
                    <a:pt x="74" y="820"/>
                  </a:cubicBezTo>
                  <a:cubicBezTo>
                    <a:pt x="65" y="850"/>
                    <a:pt x="67" y="915"/>
                    <a:pt x="64" y="934"/>
                  </a:cubicBezTo>
                  <a:cubicBezTo>
                    <a:pt x="62" y="953"/>
                    <a:pt x="50" y="1011"/>
                    <a:pt x="46" y="1021"/>
                  </a:cubicBezTo>
                  <a:cubicBezTo>
                    <a:pt x="41" y="1031"/>
                    <a:pt x="48" y="1030"/>
                    <a:pt x="43" y="1034"/>
                  </a:cubicBezTo>
                  <a:cubicBezTo>
                    <a:pt x="38" y="1039"/>
                    <a:pt x="29" y="1059"/>
                    <a:pt x="17" y="1067"/>
                  </a:cubicBezTo>
                  <a:cubicBezTo>
                    <a:pt x="4" y="1074"/>
                    <a:pt x="0" y="1082"/>
                    <a:pt x="0" y="1091"/>
                  </a:cubicBezTo>
                  <a:cubicBezTo>
                    <a:pt x="0" y="1095"/>
                    <a:pt x="5" y="1096"/>
                    <a:pt x="12" y="1096"/>
                  </a:cubicBezTo>
                  <a:cubicBezTo>
                    <a:pt x="24" y="1096"/>
                    <a:pt x="43" y="1092"/>
                    <a:pt x="55" y="1090"/>
                  </a:cubicBezTo>
                  <a:cubicBezTo>
                    <a:pt x="74" y="1088"/>
                    <a:pt x="85" y="1066"/>
                    <a:pt x="85" y="1066"/>
                  </a:cubicBezTo>
                  <a:cubicBezTo>
                    <a:pt x="85" y="1066"/>
                    <a:pt x="86" y="1070"/>
                    <a:pt x="90" y="1070"/>
                  </a:cubicBezTo>
                  <a:cubicBezTo>
                    <a:pt x="91" y="1070"/>
                    <a:pt x="92" y="1070"/>
                    <a:pt x="93" y="1070"/>
                  </a:cubicBezTo>
                  <a:cubicBezTo>
                    <a:pt x="100" y="1067"/>
                    <a:pt x="111" y="1066"/>
                    <a:pt x="112" y="1054"/>
                  </a:cubicBezTo>
                  <a:cubicBezTo>
                    <a:pt x="113" y="1043"/>
                    <a:pt x="111" y="1039"/>
                    <a:pt x="117" y="1039"/>
                  </a:cubicBezTo>
                  <a:cubicBezTo>
                    <a:pt x="123" y="1039"/>
                    <a:pt x="128" y="997"/>
                    <a:pt x="132" y="977"/>
                  </a:cubicBezTo>
                  <a:cubicBezTo>
                    <a:pt x="133" y="974"/>
                    <a:pt x="133" y="970"/>
                    <a:pt x="135" y="964"/>
                  </a:cubicBezTo>
                  <a:cubicBezTo>
                    <a:pt x="135" y="607"/>
                    <a:pt x="135" y="607"/>
                    <a:pt x="135" y="607"/>
                  </a:cubicBezTo>
                  <a:cubicBezTo>
                    <a:pt x="125" y="598"/>
                    <a:pt x="125" y="598"/>
                    <a:pt x="125" y="598"/>
                  </a:cubicBezTo>
                  <a:moveTo>
                    <a:pt x="385" y="200"/>
                  </a:moveTo>
                  <a:cubicBezTo>
                    <a:pt x="385" y="378"/>
                    <a:pt x="385" y="378"/>
                    <a:pt x="385" y="378"/>
                  </a:cubicBezTo>
                  <a:cubicBezTo>
                    <a:pt x="388" y="384"/>
                    <a:pt x="391" y="384"/>
                    <a:pt x="395" y="392"/>
                  </a:cubicBezTo>
                  <a:cubicBezTo>
                    <a:pt x="397" y="397"/>
                    <a:pt x="391" y="405"/>
                    <a:pt x="385" y="414"/>
                  </a:cubicBezTo>
                  <a:cubicBezTo>
                    <a:pt x="385" y="526"/>
                    <a:pt x="385" y="526"/>
                    <a:pt x="385" y="526"/>
                  </a:cubicBezTo>
                  <a:cubicBezTo>
                    <a:pt x="385" y="526"/>
                    <a:pt x="386" y="526"/>
                    <a:pt x="386" y="526"/>
                  </a:cubicBezTo>
                  <a:cubicBezTo>
                    <a:pt x="386" y="526"/>
                    <a:pt x="387" y="526"/>
                    <a:pt x="387" y="526"/>
                  </a:cubicBezTo>
                  <a:cubicBezTo>
                    <a:pt x="393" y="526"/>
                    <a:pt x="395" y="521"/>
                    <a:pt x="399" y="515"/>
                  </a:cubicBezTo>
                  <a:cubicBezTo>
                    <a:pt x="404" y="508"/>
                    <a:pt x="435" y="459"/>
                    <a:pt x="448" y="439"/>
                  </a:cubicBezTo>
                  <a:cubicBezTo>
                    <a:pt x="461" y="419"/>
                    <a:pt x="459" y="387"/>
                    <a:pt x="446" y="363"/>
                  </a:cubicBezTo>
                  <a:cubicBezTo>
                    <a:pt x="433" y="339"/>
                    <a:pt x="406" y="253"/>
                    <a:pt x="402" y="227"/>
                  </a:cubicBezTo>
                  <a:cubicBezTo>
                    <a:pt x="399" y="213"/>
                    <a:pt x="393" y="205"/>
                    <a:pt x="385" y="200"/>
                  </a:cubicBezTo>
                  <a:moveTo>
                    <a:pt x="135" y="186"/>
                  </a:moveTo>
                  <a:cubicBezTo>
                    <a:pt x="127" y="189"/>
                    <a:pt x="125" y="193"/>
                    <a:pt x="125" y="198"/>
                  </a:cubicBezTo>
                  <a:cubicBezTo>
                    <a:pt x="125" y="206"/>
                    <a:pt x="117" y="226"/>
                    <a:pt x="110" y="243"/>
                  </a:cubicBezTo>
                  <a:cubicBezTo>
                    <a:pt x="102" y="260"/>
                    <a:pt x="103" y="268"/>
                    <a:pt x="97" y="286"/>
                  </a:cubicBezTo>
                  <a:cubicBezTo>
                    <a:pt x="92" y="303"/>
                    <a:pt x="87" y="331"/>
                    <a:pt x="82" y="347"/>
                  </a:cubicBezTo>
                  <a:cubicBezTo>
                    <a:pt x="77" y="362"/>
                    <a:pt x="75" y="394"/>
                    <a:pt x="71" y="412"/>
                  </a:cubicBezTo>
                  <a:cubicBezTo>
                    <a:pt x="67" y="431"/>
                    <a:pt x="85" y="463"/>
                    <a:pt x="93" y="478"/>
                  </a:cubicBezTo>
                  <a:cubicBezTo>
                    <a:pt x="101" y="493"/>
                    <a:pt x="104" y="516"/>
                    <a:pt x="107" y="516"/>
                  </a:cubicBezTo>
                  <a:cubicBezTo>
                    <a:pt x="107" y="516"/>
                    <a:pt x="107" y="516"/>
                    <a:pt x="107" y="515"/>
                  </a:cubicBezTo>
                  <a:cubicBezTo>
                    <a:pt x="108" y="515"/>
                    <a:pt x="108" y="514"/>
                    <a:pt x="109" y="514"/>
                  </a:cubicBezTo>
                  <a:cubicBezTo>
                    <a:pt x="111" y="514"/>
                    <a:pt x="112" y="518"/>
                    <a:pt x="111" y="525"/>
                  </a:cubicBezTo>
                  <a:cubicBezTo>
                    <a:pt x="116" y="519"/>
                    <a:pt x="116" y="519"/>
                    <a:pt x="116" y="519"/>
                  </a:cubicBezTo>
                  <a:cubicBezTo>
                    <a:pt x="109" y="507"/>
                    <a:pt x="103" y="496"/>
                    <a:pt x="100" y="492"/>
                  </a:cubicBezTo>
                  <a:cubicBezTo>
                    <a:pt x="96" y="486"/>
                    <a:pt x="98" y="480"/>
                    <a:pt x="109" y="480"/>
                  </a:cubicBezTo>
                  <a:cubicBezTo>
                    <a:pt x="110" y="480"/>
                    <a:pt x="111" y="480"/>
                    <a:pt x="112" y="480"/>
                  </a:cubicBezTo>
                  <a:cubicBezTo>
                    <a:pt x="117" y="478"/>
                    <a:pt x="126" y="475"/>
                    <a:pt x="135" y="472"/>
                  </a:cubicBezTo>
                  <a:cubicBezTo>
                    <a:pt x="135" y="429"/>
                    <a:pt x="135" y="429"/>
                    <a:pt x="135" y="429"/>
                  </a:cubicBezTo>
                  <a:cubicBezTo>
                    <a:pt x="135" y="429"/>
                    <a:pt x="134" y="429"/>
                    <a:pt x="134" y="429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30" y="425"/>
                    <a:pt x="135" y="397"/>
                    <a:pt x="128" y="393"/>
                  </a:cubicBezTo>
                  <a:cubicBezTo>
                    <a:pt x="120" y="389"/>
                    <a:pt x="121" y="380"/>
                    <a:pt x="128" y="378"/>
                  </a:cubicBezTo>
                  <a:cubicBezTo>
                    <a:pt x="130" y="377"/>
                    <a:pt x="132" y="373"/>
                    <a:pt x="135" y="368"/>
                  </a:cubicBezTo>
                  <a:cubicBezTo>
                    <a:pt x="135" y="186"/>
                    <a:pt x="135" y="186"/>
                    <a:pt x="135" y="186"/>
                  </a:cubicBezTo>
                  <a:moveTo>
                    <a:pt x="222" y="162"/>
                  </a:moveTo>
                  <a:cubicBezTo>
                    <a:pt x="214" y="168"/>
                    <a:pt x="192" y="176"/>
                    <a:pt x="162" y="180"/>
                  </a:cubicBezTo>
                  <a:cubicBezTo>
                    <a:pt x="149" y="181"/>
                    <a:pt x="140" y="184"/>
                    <a:pt x="135" y="186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1" y="354"/>
                    <a:pt x="147" y="333"/>
                    <a:pt x="147" y="333"/>
                  </a:cubicBezTo>
                  <a:cubicBezTo>
                    <a:pt x="146" y="358"/>
                    <a:pt x="144" y="380"/>
                    <a:pt x="139" y="395"/>
                  </a:cubicBezTo>
                  <a:cubicBezTo>
                    <a:pt x="135" y="409"/>
                    <a:pt x="136" y="427"/>
                    <a:pt x="135" y="429"/>
                  </a:cubicBezTo>
                  <a:cubicBezTo>
                    <a:pt x="135" y="472"/>
                    <a:pt x="135" y="472"/>
                    <a:pt x="135" y="472"/>
                  </a:cubicBezTo>
                  <a:cubicBezTo>
                    <a:pt x="149" y="468"/>
                    <a:pt x="164" y="466"/>
                    <a:pt x="165" y="465"/>
                  </a:cubicBezTo>
                  <a:cubicBezTo>
                    <a:pt x="172" y="458"/>
                    <a:pt x="172" y="458"/>
                    <a:pt x="172" y="458"/>
                  </a:cubicBezTo>
                  <a:cubicBezTo>
                    <a:pt x="175" y="450"/>
                    <a:pt x="184" y="427"/>
                    <a:pt x="191" y="401"/>
                  </a:cubicBezTo>
                  <a:cubicBezTo>
                    <a:pt x="200" y="370"/>
                    <a:pt x="208" y="327"/>
                    <a:pt x="208" y="285"/>
                  </a:cubicBezTo>
                  <a:cubicBezTo>
                    <a:pt x="208" y="242"/>
                    <a:pt x="207" y="202"/>
                    <a:pt x="215" y="180"/>
                  </a:cubicBezTo>
                  <a:cubicBezTo>
                    <a:pt x="218" y="172"/>
                    <a:pt x="220" y="166"/>
                    <a:pt x="222" y="162"/>
                  </a:cubicBezTo>
                  <a:cubicBezTo>
                    <a:pt x="221" y="162"/>
                    <a:pt x="221" y="162"/>
                    <a:pt x="221" y="162"/>
                  </a:cubicBezTo>
                  <a:cubicBezTo>
                    <a:pt x="221" y="162"/>
                    <a:pt x="221" y="162"/>
                    <a:pt x="222" y="162"/>
                  </a:cubicBezTo>
                  <a:cubicBezTo>
                    <a:pt x="222" y="162"/>
                    <a:pt x="222" y="162"/>
                    <a:pt x="222" y="162"/>
                  </a:cubicBezTo>
                  <a:moveTo>
                    <a:pt x="222" y="161"/>
                  </a:moveTo>
                  <a:cubicBezTo>
                    <a:pt x="222" y="162"/>
                    <a:pt x="222" y="162"/>
                    <a:pt x="222" y="162"/>
                  </a:cubicBezTo>
                  <a:cubicBezTo>
                    <a:pt x="222" y="162"/>
                    <a:pt x="222" y="162"/>
                    <a:pt x="222" y="162"/>
                  </a:cubicBezTo>
                  <a:cubicBezTo>
                    <a:pt x="222" y="162"/>
                    <a:pt x="222" y="162"/>
                    <a:pt x="222" y="161"/>
                  </a:cubicBezTo>
                  <a:moveTo>
                    <a:pt x="303" y="156"/>
                  </a:move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7"/>
                    <a:pt x="309" y="167"/>
                  </a:cubicBezTo>
                  <a:cubicBezTo>
                    <a:pt x="307" y="184"/>
                    <a:pt x="303" y="241"/>
                    <a:pt x="303" y="280"/>
                  </a:cubicBezTo>
                  <a:cubicBezTo>
                    <a:pt x="303" y="318"/>
                    <a:pt x="298" y="339"/>
                    <a:pt x="304" y="370"/>
                  </a:cubicBezTo>
                  <a:cubicBezTo>
                    <a:pt x="311" y="401"/>
                    <a:pt x="312" y="419"/>
                    <a:pt x="320" y="438"/>
                  </a:cubicBezTo>
                  <a:cubicBezTo>
                    <a:pt x="328" y="456"/>
                    <a:pt x="334" y="470"/>
                    <a:pt x="334" y="470"/>
                  </a:cubicBezTo>
                  <a:cubicBezTo>
                    <a:pt x="334" y="470"/>
                    <a:pt x="313" y="467"/>
                    <a:pt x="288" y="467"/>
                  </a:cubicBezTo>
                  <a:cubicBezTo>
                    <a:pt x="313" y="491"/>
                    <a:pt x="313" y="491"/>
                    <a:pt x="313" y="491"/>
                  </a:cubicBezTo>
                  <a:cubicBezTo>
                    <a:pt x="171" y="643"/>
                    <a:pt x="171" y="643"/>
                    <a:pt x="171" y="643"/>
                  </a:cubicBezTo>
                  <a:cubicBezTo>
                    <a:pt x="135" y="607"/>
                    <a:pt x="135" y="607"/>
                    <a:pt x="135" y="607"/>
                  </a:cubicBezTo>
                  <a:cubicBezTo>
                    <a:pt x="135" y="964"/>
                    <a:pt x="135" y="964"/>
                    <a:pt x="135" y="964"/>
                  </a:cubicBezTo>
                  <a:cubicBezTo>
                    <a:pt x="142" y="930"/>
                    <a:pt x="159" y="855"/>
                    <a:pt x="164" y="835"/>
                  </a:cubicBezTo>
                  <a:cubicBezTo>
                    <a:pt x="170" y="811"/>
                    <a:pt x="201" y="703"/>
                    <a:pt x="213" y="668"/>
                  </a:cubicBezTo>
                  <a:cubicBezTo>
                    <a:pt x="222" y="644"/>
                    <a:pt x="227" y="635"/>
                    <a:pt x="230" y="635"/>
                  </a:cubicBezTo>
                  <a:cubicBezTo>
                    <a:pt x="231" y="635"/>
                    <a:pt x="231" y="636"/>
                    <a:pt x="231" y="639"/>
                  </a:cubicBezTo>
                  <a:cubicBezTo>
                    <a:pt x="232" y="648"/>
                    <a:pt x="233" y="674"/>
                    <a:pt x="237" y="709"/>
                  </a:cubicBezTo>
                  <a:cubicBezTo>
                    <a:pt x="241" y="743"/>
                    <a:pt x="239" y="778"/>
                    <a:pt x="239" y="786"/>
                  </a:cubicBezTo>
                  <a:cubicBezTo>
                    <a:pt x="239" y="794"/>
                    <a:pt x="249" y="807"/>
                    <a:pt x="242" y="815"/>
                  </a:cubicBezTo>
                  <a:cubicBezTo>
                    <a:pt x="236" y="822"/>
                    <a:pt x="234" y="833"/>
                    <a:pt x="236" y="842"/>
                  </a:cubicBezTo>
                  <a:cubicBezTo>
                    <a:pt x="239" y="851"/>
                    <a:pt x="238" y="873"/>
                    <a:pt x="234" y="891"/>
                  </a:cubicBezTo>
                  <a:cubicBezTo>
                    <a:pt x="230" y="909"/>
                    <a:pt x="235" y="920"/>
                    <a:pt x="236" y="935"/>
                  </a:cubicBezTo>
                  <a:cubicBezTo>
                    <a:pt x="238" y="950"/>
                    <a:pt x="240" y="968"/>
                    <a:pt x="232" y="978"/>
                  </a:cubicBezTo>
                  <a:cubicBezTo>
                    <a:pt x="225" y="988"/>
                    <a:pt x="227" y="993"/>
                    <a:pt x="227" y="1009"/>
                  </a:cubicBezTo>
                  <a:cubicBezTo>
                    <a:pt x="227" y="1023"/>
                    <a:pt x="230" y="1027"/>
                    <a:pt x="234" y="1027"/>
                  </a:cubicBezTo>
                  <a:cubicBezTo>
                    <a:pt x="235" y="1027"/>
                    <a:pt x="236" y="1027"/>
                    <a:pt x="236" y="1027"/>
                  </a:cubicBezTo>
                  <a:cubicBezTo>
                    <a:pt x="237" y="1027"/>
                    <a:pt x="237" y="1027"/>
                    <a:pt x="237" y="1027"/>
                  </a:cubicBezTo>
                  <a:cubicBezTo>
                    <a:pt x="241" y="1027"/>
                    <a:pt x="233" y="1042"/>
                    <a:pt x="231" y="1053"/>
                  </a:cubicBezTo>
                  <a:cubicBezTo>
                    <a:pt x="228" y="1064"/>
                    <a:pt x="227" y="1070"/>
                    <a:pt x="233" y="1070"/>
                  </a:cubicBezTo>
                  <a:cubicBezTo>
                    <a:pt x="239" y="1070"/>
                    <a:pt x="245" y="1072"/>
                    <a:pt x="245" y="1076"/>
                  </a:cubicBezTo>
                  <a:cubicBezTo>
                    <a:pt x="245" y="1081"/>
                    <a:pt x="262" y="1086"/>
                    <a:pt x="280" y="1086"/>
                  </a:cubicBezTo>
                  <a:cubicBezTo>
                    <a:pt x="282" y="1086"/>
                    <a:pt x="283" y="1086"/>
                    <a:pt x="284" y="1086"/>
                  </a:cubicBezTo>
                  <a:cubicBezTo>
                    <a:pt x="304" y="1086"/>
                    <a:pt x="306" y="1082"/>
                    <a:pt x="307" y="1074"/>
                  </a:cubicBezTo>
                  <a:cubicBezTo>
                    <a:pt x="308" y="1066"/>
                    <a:pt x="304" y="1056"/>
                    <a:pt x="294" y="1045"/>
                  </a:cubicBezTo>
                  <a:cubicBezTo>
                    <a:pt x="284" y="1034"/>
                    <a:pt x="283" y="1028"/>
                    <a:pt x="286" y="1019"/>
                  </a:cubicBezTo>
                  <a:cubicBezTo>
                    <a:pt x="288" y="1010"/>
                    <a:pt x="283" y="1002"/>
                    <a:pt x="283" y="987"/>
                  </a:cubicBezTo>
                  <a:cubicBezTo>
                    <a:pt x="283" y="971"/>
                    <a:pt x="303" y="949"/>
                    <a:pt x="304" y="928"/>
                  </a:cubicBezTo>
                  <a:cubicBezTo>
                    <a:pt x="305" y="906"/>
                    <a:pt x="308" y="867"/>
                    <a:pt x="307" y="853"/>
                  </a:cubicBezTo>
                  <a:cubicBezTo>
                    <a:pt x="306" y="838"/>
                    <a:pt x="315" y="816"/>
                    <a:pt x="315" y="796"/>
                  </a:cubicBezTo>
                  <a:cubicBezTo>
                    <a:pt x="315" y="775"/>
                    <a:pt x="337" y="631"/>
                    <a:pt x="341" y="610"/>
                  </a:cubicBezTo>
                  <a:cubicBezTo>
                    <a:pt x="346" y="590"/>
                    <a:pt x="350" y="555"/>
                    <a:pt x="352" y="555"/>
                  </a:cubicBezTo>
                  <a:cubicBezTo>
                    <a:pt x="352" y="555"/>
                    <a:pt x="352" y="555"/>
                    <a:pt x="352" y="555"/>
                  </a:cubicBezTo>
                  <a:cubicBezTo>
                    <a:pt x="352" y="556"/>
                    <a:pt x="353" y="556"/>
                    <a:pt x="353" y="556"/>
                  </a:cubicBezTo>
                  <a:cubicBezTo>
                    <a:pt x="356" y="556"/>
                    <a:pt x="361" y="546"/>
                    <a:pt x="366" y="543"/>
                  </a:cubicBezTo>
                  <a:cubicBezTo>
                    <a:pt x="371" y="539"/>
                    <a:pt x="374" y="526"/>
                    <a:pt x="374" y="526"/>
                  </a:cubicBezTo>
                  <a:cubicBezTo>
                    <a:pt x="374" y="526"/>
                    <a:pt x="377" y="526"/>
                    <a:pt x="380" y="526"/>
                  </a:cubicBezTo>
                  <a:cubicBezTo>
                    <a:pt x="381" y="526"/>
                    <a:pt x="383" y="526"/>
                    <a:pt x="385" y="526"/>
                  </a:cubicBezTo>
                  <a:cubicBezTo>
                    <a:pt x="385" y="414"/>
                    <a:pt x="385" y="414"/>
                    <a:pt x="385" y="414"/>
                  </a:cubicBezTo>
                  <a:cubicBezTo>
                    <a:pt x="380" y="422"/>
                    <a:pt x="375" y="430"/>
                    <a:pt x="376" y="438"/>
                  </a:cubicBezTo>
                  <a:cubicBezTo>
                    <a:pt x="370" y="416"/>
                    <a:pt x="378" y="382"/>
                    <a:pt x="378" y="359"/>
                  </a:cubicBezTo>
                  <a:cubicBezTo>
                    <a:pt x="380" y="369"/>
                    <a:pt x="383" y="375"/>
                    <a:pt x="385" y="378"/>
                  </a:cubicBezTo>
                  <a:cubicBezTo>
                    <a:pt x="385" y="200"/>
                    <a:pt x="385" y="200"/>
                    <a:pt x="385" y="200"/>
                  </a:cubicBezTo>
                  <a:cubicBezTo>
                    <a:pt x="378" y="195"/>
                    <a:pt x="371" y="193"/>
                    <a:pt x="363" y="191"/>
                  </a:cubicBezTo>
                  <a:cubicBezTo>
                    <a:pt x="346" y="186"/>
                    <a:pt x="310" y="167"/>
                    <a:pt x="310" y="167"/>
                  </a:cubicBezTo>
                  <a:cubicBezTo>
                    <a:pt x="303" y="156"/>
                    <a:pt x="303" y="156"/>
                    <a:pt x="303" y="156"/>
                  </a:cubicBezTo>
                  <a:moveTo>
                    <a:pt x="303" y="156"/>
                  </a:move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moveTo>
                    <a:pt x="278" y="0"/>
                  </a:moveTo>
                  <a:cubicBezTo>
                    <a:pt x="276" y="0"/>
                    <a:pt x="275" y="2"/>
                    <a:pt x="274" y="3"/>
                  </a:cubicBezTo>
                  <a:cubicBezTo>
                    <a:pt x="273" y="4"/>
                    <a:pt x="271" y="5"/>
                    <a:pt x="269" y="5"/>
                  </a:cubicBezTo>
                  <a:cubicBezTo>
                    <a:pt x="268" y="5"/>
                    <a:pt x="267" y="5"/>
                    <a:pt x="266" y="4"/>
                  </a:cubicBezTo>
                  <a:cubicBezTo>
                    <a:pt x="265" y="4"/>
                    <a:pt x="264" y="4"/>
                    <a:pt x="263" y="4"/>
                  </a:cubicBezTo>
                  <a:cubicBezTo>
                    <a:pt x="257" y="4"/>
                    <a:pt x="255" y="13"/>
                    <a:pt x="247" y="13"/>
                  </a:cubicBezTo>
                  <a:cubicBezTo>
                    <a:pt x="238" y="13"/>
                    <a:pt x="241" y="23"/>
                    <a:pt x="232" y="25"/>
                  </a:cubicBezTo>
                  <a:cubicBezTo>
                    <a:pt x="223" y="27"/>
                    <a:pt x="232" y="41"/>
                    <a:pt x="226" y="54"/>
                  </a:cubicBezTo>
                  <a:cubicBezTo>
                    <a:pt x="219" y="66"/>
                    <a:pt x="224" y="77"/>
                    <a:pt x="222" y="85"/>
                  </a:cubicBezTo>
                  <a:cubicBezTo>
                    <a:pt x="219" y="93"/>
                    <a:pt x="218" y="99"/>
                    <a:pt x="221" y="107"/>
                  </a:cubicBezTo>
                  <a:cubicBezTo>
                    <a:pt x="225" y="116"/>
                    <a:pt x="227" y="145"/>
                    <a:pt x="234" y="146"/>
                  </a:cubicBezTo>
                  <a:cubicBezTo>
                    <a:pt x="238" y="146"/>
                    <a:pt x="234" y="150"/>
                    <a:pt x="232" y="152"/>
                  </a:cubicBezTo>
                  <a:cubicBezTo>
                    <a:pt x="237" y="158"/>
                    <a:pt x="239" y="162"/>
                    <a:pt x="248" y="173"/>
                  </a:cubicBezTo>
                  <a:cubicBezTo>
                    <a:pt x="255" y="180"/>
                    <a:pt x="257" y="186"/>
                    <a:pt x="263" y="186"/>
                  </a:cubicBezTo>
                  <a:cubicBezTo>
                    <a:pt x="266" y="186"/>
                    <a:pt x="269" y="184"/>
                    <a:pt x="274" y="181"/>
                  </a:cubicBezTo>
                  <a:cubicBezTo>
                    <a:pt x="285" y="174"/>
                    <a:pt x="294" y="162"/>
                    <a:pt x="302" y="153"/>
                  </a:cubicBezTo>
                  <a:cubicBezTo>
                    <a:pt x="301" y="151"/>
                    <a:pt x="301" y="148"/>
                    <a:pt x="301" y="143"/>
                  </a:cubicBezTo>
                  <a:cubicBezTo>
                    <a:pt x="301" y="131"/>
                    <a:pt x="306" y="116"/>
                    <a:pt x="306" y="116"/>
                  </a:cubicBezTo>
                  <a:cubicBezTo>
                    <a:pt x="306" y="116"/>
                    <a:pt x="308" y="115"/>
                    <a:pt x="312" y="115"/>
                  </a:cubicBezTo>
                  <a:cubicBezTo>
                    <a:pt x="316" y="115"/>
                    <a:pt x="318" y="95"/>
                    <a:pt x="319" y="90"/>
                  </a:cubicBezTo>
                  <a:cubicBezTo>
                    <a:pt x="320" y="86"/>
                    <a:pt x="323" y="73"/>
                    <a:pt x="324" y="61"/>
                  </a:cubicBezTo>
                  <a:cubicBezTo>
                    <a:pt x="324" y="49"/>
                    <a:pt x="317" y="27"/>
                    <a:pt x="311" y="27"/>
                  </a:cubicBezTo>
                  <a:cubicBezTo>
                    <a:pt x="305" y="27"/>
                    <a:pt x="306" y="14"/>
                    <a:pt x="302" y="14"/>
                  </a:cubicBezTo>
                  <a:cubicBezTo>
                    <a:pt x="301" y="14"/>
                    <a:pt x="301" y="14"/>
                    <a:pt x="300" y="15"/>
                  </a:cubicBezTo>
                  <a:cubicBezTo>
                    <a:pt x="300" y="15"/>
                    <a:pt x="299" y="15"/>
                    <a:pt x="298" y="15"/>
                  </a:cubicBezTo>
                  <a:cubicBezTo>
                    <a:pt x="293" y="15"/>
                    <a:pt x="287" y="8"/>
                    <a:pt x="282" y="3"/>
                  </a:cubicBezTo>
                  <a:cubicBezTo>
                    <a:pt x="280" y="1"/>
                    <a:pt x="279" y="0"/>
                    <a:pt x="27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6">
              <a:extLst>
                <a:ext uri="{FF2B5EF4-FFF2-40B4-BE49-F238E27FC236}">
                  <a16:creationId xmlns:a16="http://schemas.microsoft.com/office/drawing/2014/main" id="{D8BF1E5A-2AE0-4910-91BD-7EA96F1E3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1642" y="3049118"/>
              <a:ext cx="290617" cy="569126"/>
            </a:xfrm>
            <a:custGeom>
              <a:avLst/>
              <a:gdLst>
                <a:gd name="T0" fmla="*/ 50 w 162"/>
                <a:gd name="T1" fmla="*/ 10 h 318"/>
                <a:gd name="T2" fmla="*/ 50 w 162"/>
                <a:gd name="T3" fmla="*/ 10 h 318"/>
                <a:gd name="T4" fmla="*/ 50 w 162"/>
                <a:gd name="T5" fmla="*/ 10 h 318"/>
                <a:gd name="T6" fmla="*/ 49 w 162"/>
                <a:gd name="T7" fmla="*/ 10 h 318"/>
                <a:gd name="T8" fmla="*/ 50 w 162"/>
                <a:gd name="T9" fmla="*/ 10 h 318"/>
                <a:gd name="T10" fmla="*/ 50 w 162"/>
                <a:gd name="T11" fmla="*/ 10 h 318"/>
                <a:gd name="T12" fmla="*/ 50 w 162"/>
                <a:gd name="T13" fmla="*/ 10 h 318"/>
                <a:gd name="T14" fmla="*/ 50 w 162"/>
                <a:gd name="T15" fmla="*/ 10 h 318"/>
                <a:gd name="T16" fmla="*/ 50 w 162"/>
                <a:gd name="T17" fmla="*/ 10 h 318"/>
                <a:gd name="T18" fmla="*/ 50 w 162"/>
                <a:gd name="T19" fmla="*/ 10 h 318"/>
                <a:gd name="T20" fmla="*/ 50 w 162"/>
                <a:gd name="T21" fmla="*/ 10 h 318"/>
                <a:gd name="T22" fmla="*/ 60 w 162"/>
                <a:gd name="T23" fmla="*/ 0 h 318"/>
                <a:gd name="T24" fmla="*/ 50 w 162"/>
                <a:gd name="T25" fmla="*/ 9 h 318"/>
                <a:gd name="T26" fmla="*/ 50 w 162"/>
                <a:gd name="T27" fmla="*/ 9 h 318"/>
                <a:gd name="T28" fmla="*/ 50 w 162"/>
                <a:gd name="T29" fmla="*/ 10 h 318"/>
                <a:gd name="T30" fmla="*/ 43 w 162"/>
                <a:gd name="T31" fmla="*/ 28 h 318"/>
                <a:gd name="T32" fmla="*/ 36 w 162"/>
                <a:gd name="T33" fmla="*/ 133 h 318"/>
                <a:gd name="T34" fmla="*/ 19 w 162"/>
                <a:gd name="T35" fmla="*/ 249 h 318"/>
                <a:gd name="T36" fmla="*/ 0 w 162"/>
                <a:gd name="T37" fmla="*/ 306 h 318"/>
                <a:gd name="T38" fmla="*/ 35 w 162"/>
                <a:gd name="T39" fmla="*/ 266 h 318"/>
                <a:gd name="T40" fmla="*/ 56 w 162"/>
                <a:gd name="T41" fmla="*/ 156 h 318"/>
                <a:gd name="T42" fmla="*/ 80 w 162"/>
                <a:gd name="T43" fmla="*/ 62 h 318"/>
                <a:gd name="T44" fmla="*/ 74 w 162"/>
                <a:gd name="T45" fmla="*/ 53 h 318"/>
                <a:gd name="T46" fmla="*/ 90 w 162"/>
                <a:gd name="T47" fmla="*/ 37 h 318"/>
                <a:gd name="T48" fmla="*/ 103 w 162"/>
                <a:gd name="T49" fmla="*/ 52 h 318"/>
                <a:gd name="T50" fmla="*/ 94 w 162"/>
                <a:gd name="T51" fmla="*/ 62 h 318"/>
                <a:gd name="T52" fmla="*/ 99 w 162"/>
                <a:gd name="T53" fmla="*/ 86 h 318"/>
                <a:gd name="T54" fmla="*/ 93 w 162"/>
                <a:gd name="T55" fmla="*/ 180 h 318"/>
                <a:gd name="T56" fmla="*/ 78 w 162"/>
                <a:gd name="T57" fmla="*/ 277 h 318"/>
                <a:gd name="T58" fmla="*/ 116 w 162"/>
                <a:gd name="T59" fmla="*/ 315 h 318"/>
                <a:gd name="T60" fmla="*/ 162 w 162"/>
                <a:gd name="T61" fmla="*/ 318 h 318"/>
                <a:gd name="T62" fmla="*/ 148 w 162"/>
                <a:gd name="T63" fmla="*/ 286 h 318"/>
                <a:gd name="T64" fmla="*/ 132 w 162"/>
                <a:gd name="T65" fmla="*/ 218 h 318"/>
                <a:gd name="T66" fmla="*/ 131 w 162"/>
                <a:gd name="T67" fmla="*/ 128 h 318"/>
                <a:gd name="T68" fmla="*/ 137 w 162"/>
                <a:gd name="T69" fmla="*/ 15 h 318"/>
                <a:gd name="T70" fmla="*/ 137 w 162"/>
                <a:gd name="T71" fmla="*/ 13 h 318"/>
                <a:gd name="T72" fmla="*/ 131 w 162"/>
                <a:gd name="T73" fmla="*/ 4 h 318"/>
                <a:gd name="T74" fmla="*/ 131 w 162"/>
                <a:gd name="T75" fmla="*/ 4 h 318"/>
                <a:gd name="T76" fmla="*/ 131 w 162"/>
                <a:gd name="T77" fmla="*/ 4 h 318"/>
                <a:gd name="T78" fmla="*/ 130 w 162"/>
                <a:gd name="T79" fmla="*/ 1 h 318"/>
                <a:gd name="T80" fmla="*/ 130 w 162"/>
                <a:gd name="T81" fmla="*/ 1 h 318"/>
                <a:gd name="T82" fmla="*/ 102 w 162"/>
                <a:gd name="T83" fmla="*/ 29 h 318"/>
                <a:gd name="T84" fmla="*/ 91 w 162"/>
                <a:gd name="T85" fmla="*/ 34 h 318"/>
                <a:gd name="T86" fmla="*/ 76 w 162"/>
                <a:gd name="T87" fmla="*/ 21 h 318"/>
                <a:gd name="T88" fmla="*/ 60 w 162"/>
                <a:gd name="T89" fmla="*/ 0 h 318"/>
                <a:gd name="T90" fmla="*/ 60 w 162"/>
                <a:gd name="T9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2" h="318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moveTo>
                    <a:pt x="60" y="0"/>
                  </a:moveTo>
                  <a:cubicBezTo>
                    <a:pt x="57" y="3"/>
                    <a:pt x="53" y="8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14"/>
                    <a:pt x="46" y="20"/>
                    <a:pt x="43" y="28"/>
                  </a:cubicBezTo>
                  <a:cubicBezTo>
                    <a:pt x="35" y="50"/>
                    <a:pt x="36" y="90"/>
                    <a:pt x="36" y="133"/>
                  </a:cubicBezTo>
                  <a:cubicBezTo>
                    <a:pt x="36" y="175"/>
                    <a:pt x="28" y="218"/>
                    <a:pt x="19" y="249"/>
                  </a:cubicBezTo>
                  <a:cubicBezTo>
                    <a:pt x="12" y="275"/>
                    <a:pt x="3" y="298"/>
                    <a:pt x="0" y="306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41" y="233"/>
                    <a:pt x="49" y="187"/>
                    <a:pt x="56" y="156"/>
                  </a:cubicBezTo>
                  <a:cubicBezTo>
                    <a:pt x="66" y="106"/>
                    <a:pt x="77" y="69"/>
                    <a:pt x="80" y="62"/>
                  </a:cubicBezTo>
                  <a:cubicBezTo>
                    <a:pt x="83" y="55"/>
                    <a:pt x="74" y="53"/>
                    <a:pt x="74" y="53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7" y="40"/>
                    <a:pt x="103" y="52"/>
                    <a:pt x="103" y="52"/>
                  </a:cubicBezTo>
                  <a:cubicBezTo>
                    <a:pt x="103" y="52"/>
                    <a:pt x="95" y="57"/>
                    <a:pt x="94" y="62"/>
                  </a:cubicBezTo>
                  <a:cubicBezTo>
                    <a:pt x="92" y="67"/>
                    <a:pt x="95" y="74"/>
                    <a:pt x="99" y="86"/>
                  </a:cubicBezTo>
                  <a:cubicBezTo>
                    <a:pt x="102" y="99"/>
                    <a:pt x="97" y="153"/>
                    <a:pt x="93" y="180"/>
                  </a:cubicBezTo>
                  <a:cubicBezTo>
                    <a:pt x="89" y="202"/>
                    <a:pt x="83" y="244"/>
                    <a:pt x="78" y="277"/>
                  </a:cubicBezTo>
                  <a:cubicBezTo>
                    <a:pt x="116" y="315"/>
                    <a:pt x="116" y="315"/>
                    <a:pt x="116" y="315"/>
                  </a:cubicBezTo>
                  <a:cubicBezTo>
                    <a:pt x="141" y="315"/>
                    <a:pt x="162" y="318"/>
                    <a:pt x="162" y="318"/>
                  </a:cubicBezTo>
                  <a:cubicBezTo>
                    <a:pt x="162" y="318"/>
                    <a:pt x="156" y="304"/>
                    <a:pt x="148" y="286"/>
                  </a:cubicBezTo>
                  <a:cubicBezTo>
                    <a:pt x="140" y="267"/>
                    <a:pt x="139" y="249"/>
                    <a:pt x="132" y="218"/>
                  </a:cubicBezTo>
                  <a:cubicBezTo>
                    <a:pt x="126" y="187"/>
                    <a:pt x="131" y="166"/>
                    <a:pt x="131" y="128"/>
                  </a:cubicBezTo>
                  <a:cubicBezTo>
                    <a:pt x="131" y="89"/>
                    <a:pt x="135" y="32"/>
                    <a:pt x="137" y="15"/>
                  </a:cubicBezTo>
                  <a:cubicBezTo>
                    <a:pt x="137" y="15"/>
                    <a:pt x="137" y="14"/>
                    <a:pt x="137" y="13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31" y="4"/>
                    <a:pt x="130" y="3"/>
                    <a:pt x="130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22" y="10"/>
                    <a:pt x="113" y="22"/>
                    <a:pt x="102" y="29"/>
                  </a:cubicBezTo>
                  <a:cubicBezTo>
                    <a:pt x="97" y="32"/>
                    <a:pt x="94" y="34"/>
                    <a:pt x="91" y="34"/>
                  </a:cubicBezTo>
                  <a:cubicBezTo>
                    <a:pt x="85" y="34"/>
                    <a:pt x="83" y="28"/>
                    <a:pt x="76" y="21"/>
                  </a:cubicBezTo>
                  <a:cubicBezTo>
                    <a:pt x="67" y="10"/>
                    <a:pt x="65" y="6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7">
              <a:extLst>
                <a:ext uri="{FF2B5EF4-FFF2-40B4-BE49-F238E27FC236}">
                  <a16:creationId xmlns:a16="http://schemas.microsoft.com/office/drawing/2014/main" id="{BB5710EF-1242-4034-811C-B2D49B745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982" y="3115252"/>
              <a:ext cx="122022" cy="429406"/>
            </a:xfrm>
            <a:custGeom>
              <a:avLst/>
              <a:gdLst>
                <a:gd name="T0" fmla="*/ 55 w 68"/>
                <a:gd name="T1" fmla="*/ 0 h 240"/>
                <a:gd name="T2" fmla="*/ 39 w 68"/>
                <a:gd name="T3" fmla="*/ 16 h 240"/>
                <a:gd name="T4" fmla="*/ 45 w 68"/>
                <a:gd name="T5" fmla="*/ 25 h 240"/>
                <a:gd name="T6" fmla="*/ 21 w 68"/>
                <a:gd name="T7" fmla="*/ 119 h 240"/>
                <a:gd name="T8" fmla="*/ 0 w 68"/>
                <a:gd name="T9" fmla="*/ 229 h 240"/>
                <a:gd name="T10" fmla="*/ 16 w 68"/>
                <a:gd name="T11" fmla="*/ 212 h 240"/>
                <a:gd name="T12" fmla="*/ 43 w 68"/>
                <a:gd name="T13" fmla="*/ 240 h 240"/>
                <a:gd name="T14" fmla="*/ 58 w 68"/>
                <a:gd name="T15" fmla="*/ 143 h 240"/>
                <a:gd name="T16" fmla="*/ 64 w 68"/>
                <a:gd name="T17" fmla="*/ 49 h 240"/>
                <a:gd name="T18" fmla="*/ 59 w 68"/>
                <a:gd name="T19" fmla="*/ 25 h 240"/>
                <a:gd name="T20" fmla="*/ 68 w 68"/>
                <a:gd name="T21" fmla="*/ 15 h 240"/>
                <a:gd name="T22" fmla="*/ 55 w 68"/>
                <a:gd name="T2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240">
                  <a:moveTo>
                    <a:pt x="55" y="0"/>
                  </a:move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8" y="18"/>
                    <a:pt x="45" y="25"/>
                  </a:cubicBezTo>
                  <a:cubicBezTo>
                    <a:pt x="42" y="32"/>
                    <a:pt x="31" y="69"/>
                    <a:pt x="21" y="119"/>
                  </a:cubicBezTo>
                  <a:cubicBezTo>
                    <a:pt x="14" y="150"/>
                    <a:pt x="6" y="196"/>
                    <a:pt x="0" y="229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8" y="207"/>
                    <a:pt x="54" y="165"/>
                    <a:pt x="58" y="143"/>
                  </a:cubicBezTo>
                  <a:cubicBezTo>
                    <a:pt x="62" y="116"/>
                    <a:pt x="67" y="62"/>
                    <a:pt x="64" y="49"/>
                  </a:cubicBezTo>
                  <a:cubicBezTo>
                    <a:pt x="60" y="37"/>
                    <a:pt x="57" y="30"/>
                    <a:pt x="59" y="25"/>
                  </a:cubicBezTo>
                  <a:cubicBezTo>
                    <a:pt x="60" y="20"/>
                    <a:pt x="68" y="15"/>
                    <a:pt x="68" y="15"/>
                  </a:cubicBezTo>
                  <a:cubicBezTo>
                    <a:pt x="68" y="15"/>
                    <a:pt x="62" y="3"/>
                    <a:pt x="55" y="0"/>
                  </a:cubicBezTo>
                </a:path>
              </a:pathLst>
            </a:custGeom>
            <a:solidFill>
              <a:srgbClr val="25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8">
              <a:extLst>
                <a:ext uri="{FF2B5EF4-FFF2-40B4-BE49-F238E27FC236}">
                  <a16:creationId xmlns:a16="http://schemas.microsoft.com/office/drawing/2014/main" id="{58C37642-B3A2-4BBF-8334-DC0170ACC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362" y="3495290"/>
              <a:ext cx="412640" cy="433132"/>
            </a:xfrm>
            <a:custGeom>
              <a:avLst/>
              <a:gdLst>
                <a:gd name="T0" fmla="*/ 140 w 230"/>
                <a:gd name="T1" fmla="*/ 0 h 242"/>
                <a:gd name="T2" fmla="*/ 124 w 230"/>
                <a:gd name="T3" fmla="*/ 17 h 242"/>
                <a:gd name="T4" fmla="*/ 89 w 230"/>
                <a:gd name="T5" fmla="*/ 57 h 242"/>
                <a:gd name="T6" fmla="*/ 82 w 230"/>
                <a:gd name="T7" fmla="*/ 64 h 242"/>
                <a:gd name="T8" fmla="*/ 82 w 230"/>
                <a:gd name="T9" fmla="*/ 64 h 242"/>
                <a:gd name="T10" fmla="*/ 82 w 230"/>
                <a:gd name="T11" fmla="*/ 64 h 242"/>
                <a:gd name="T12" fmla="*/ 82 w 230"/>
                <a:gd name="T13" fmla="*/ 64 h 242"/>
                <a:gd name="T14" fmla="*/ 70 w 230"/>
                <a:gd name="T15" fmla="*/ 77 h 242"/>
                <a:gd name="T16" fmla="*/ 95 w 230"/>
                <a:gd name="T17" fmla="*/ 93 h 242"/>
                <a:gd name="T18" fmla="*/ 106 w 230"/>
                <a:gd name="T19" fmla="*/ 105 h 242"/>
                <a:gd name="T20" fmla="*/ 97 w 230"/>
                <a:gd name="T21" fmla="*/ 104 h 242"/>
                <a:gd name="T22" fmla="*/ 85 w 230"/>
                <a:gd name="T23" fmla="*/ 102 h 242"/>
                <a:gd name="T24" fmla="*/ 86 w 230"/>
                <a:gd name="T25" fmla="*/ 116 h 242"/>
                <a:gd name="T26" fmla="*/ 94 w 230"/>
                <a:gd name="T27" fmla="*/ 132 h 242"/>
                <a:gd name="T28" fmla="*/ 81 w 230"/>
                <a:gd name="T29" fmla="*/ 123 h 242"/>
                <a:gd name="T30" fmla="*/ 66 w 230"/>
                <a:gd name="T31" fmla="*/ 113 h 242"/>
                <a:gd name="T32" fmla="*/ 72 w 230"/>
                <a:gd name="T33" fmla="*/ 128 h 242"/>
                <a:gd name="T34" fmla="*/ 74 w 230"/>
                <a:gd name="T35" fmla="*/ 145 h 242"/>
                <a:gd name="T36" fmla="*/ 63 w 230"/>
                <a:gd name="T37" fmla="*/ 135 h 242"/>
                <a:gd name="T38" fmla="*/ 53 w 230"/>
                <a:gd name="T39" fmla="*/ 122 h 242"/>
                <a:gd name="T40" fmla="*/ 58 w 230"/>
                <a:gd name="T41" fmla="*/ 139 h 242"/>
                <a:gd name="T42" fmla="*/ 60 w 230"/>
                <a:gd name="T43" fmla="*/ 155 h 242"/>
                <a:gd name="T44" fmla="*/ 48 w 230"/>
                <a:gd name="T45" fmla="*/ 143 h 242"/>
                <a:gd name="T46" fmla="*/ 33 w 230"/>
                <a:gd name="T47" fmla="*/ 118 h 242"/>
                <a:gd name="T48" fmla="*/ 28 w 230"/>
                <a:gd name="T49" fmla="*/ 124 h 242"/>
                <a:gd name="T50" fmla="*/ 0 w 230"/>
                <a:gd name="T51" fmla="*/ 156 h 242"/>
                <a:gd name="T52" fmla="*/ 42 w 230"/>
                <a:gd name="T53" fmla="*/ 197 h 242"/>
                <a:gd name="T54" fmla="*/ 52 w 230"/>
                <a:gd name="T55" fmla="*/ 206 h 242"/>
                <a:gd name="T56" fmla="*/ 88 w 230"/>
                <a:gd name="T57" fmla="*/ 242 h 242"/>
                <a:gd name="T58" fmla="*/ 230 w 230"/>
                <a:gd name="T59" fmla="*/ 90 h 242"/>
                <a:gd name="T60" fmla="*/ 205 w 230"/>
                <a:gd name="T61" fmla="*/ 66 h 242"/>
                <a:gd name="T62" fmla="*/ 167 w 230"/>
                <a:gd name="T63" fmla="*/ 28 h 242"/>
                <a:gd name="T64" fmla="*/ 140 w 230"/>
                <a:gd name="T6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242">
                  <a:moveTo>
                    <a:pt x="140" y="0"/>
                  </a:moveTo>
                  <a:cubicBezTo>
                    <a:pt x="124" y="17"/>
                    <a:pt x="124" y="17"/>
                    <a:pt x="124" y="1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77"/>
                    <a:pt x="76" y="87"/>
                    <a:pt x="95" y="93"/>
                  </a:cubicBezTo>
                  <a:cubicBezTo>
                    <a:pt x="110" y="97"/>
                    <a:pt x="116" y="105"/>
                    <a:pt x="106" y="105"/>
                  </a:cubicBezTo>
                  <a:cubicBezTo>
                    <a:pt x="104" y="105"/>
                    <a:pt x="101" y="105"/>
                    <a:pt x="97" y="104"/>
                  </a:cubicBezTo>
                  <a:cubicBezTo>
                    <a:pt x="92" y="102"/>
                    <a:pt x="88" y="102"/>
                    <a:pt x="85" y="102"/>
                  </a:cubicBezTo>
                  <a:cubicBezTo>
                    <a:pt x="76" y="102"/>
                    <a:pt x="76" y="107"/>
                    <a:pt x="86" y="116"/>
                  </a:cubicBezTo>
                  <a:cubicBezTo>
                    <a:pt x="96" y="123"/>
                    <a:pt x="99" y="132"/>
                    <a:pt x="94" y="132"/>
                  </a:cubicBezTo>
                  <a:cubicBezTo>
                    <a:pt x="92" y="132"/>
                    <a:pt x="87" y="129"/>
                    <a:pt x="81" y="123"/>
                  </a:cubicBezTo>
                  <a:cubicBezTo>
                    <a:pt x="73" y="116"/>
                    <a:pt x="68" y="113"/>
                    <a:pt x="66" y="113"/>
                  </a:cubicBezTo>
                  <a:cubicBezTo>
                    <a:pt x="63" y="113"/>
                    <a:pt x="66" y="120"/>
                    <a:pt x="72" y="128"/>
                  </a:cubicBezTo>
                  <a:cubicBezTo>
                    <a:pt x="78" y="137"/>
                    <a:pt x="78" y="145"/>
                    <a:pt x="74" y="145"/>
                  </a:cubicBezTo>
                  <a:cubicBezTo>
                    <a:pt x="72" y="145"/>
                    <a:pt x="68" y="142"/>
                    <a:pt x="63" y="135"/>
                  </a:cubicBezTo>
                  <a:cubicBezTo>
                    <a:pt x="58" y="126"/>
                    <a:pt x="55" y="122"/>
                    <a:pt x="53" y="122"/>
                  </a:cubicBezTo>
                  <a:cubicBezTo>
                    <a:pt x="51" y="122"/>
                    <a:pt x="53" y="129"/>
                    <a:pt x="58" y="139"/>
                  </a:cubicBezTo>
                  <a:cubicBezTo>
                    <a:pt x="63" y="149"/>
                    <a:pt x="63" y="155"/>
                    <a:pt x="60" y="155"/>
                  </a:cubicBezTo>
                  <a:cubicBezTo>
                    <a:pt x="57" y="155"/>
                    <a:pt x="53" y="151"/>
                    <a:pt x="48" y="143"/>
                  </a:cubicBezTo>
                  <a:cubicBezTo>
                    <a:pt x="43" y="136"/>
                    <a:pt x="38" y="127"/>
                    <a:pt x="33" y="118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42" y="197"/>
                    <a:pt x="42" y="197"/>
                    <a:pt x="42" y="197"/>
                  </a:cubicBezTo>
                  <a:cubicBezTo>
                    <a:pt x="52" y="206"/>
                    <a:pt x="52" y="206"/>
                    <a:pt x="52" y="206"/>
                  </a:cubicBezTo>
                  <a:cubicBezTo>
                    <a:pt x="88" y="242"/>
                    <a:pt x="88" y="242"/>
                    <a:pt x="88" y="242"/>
                  </a:cubicBezTo>
                  <a:cubicBezTo>
                    <a:pt x="230" y="90"/>
                    <a:pt x="230" y="90"/>
                    <a:pt x="230" y="90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40" y="0"/>
                    <a:pt x="140" y="0"/>
                    <a:pt x="140" y="0"/>
                  </a:cubicBezTo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9">
              <a:extLst>
                <a:ext uri="{FF2B5EF4-FFF2-40B4-BE49-F238E27FC236}">
                  <a16:creationId xmlns:a16="http://schemas.microsoft.com/office/drawing/2014/main" id="{31505514-63AF-46B5-85C7-CDEE7C99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648" y="3609860"/>
              <a:ext cx="184430" cy="163007"/>
            </a:xfrm>
            <a:custGeom>
              <a:avLst/>
              <a:gdLst>
                <a:gd name="T0" fmla="*/ 69 w 103"/>
                <a:gd name="T1" fmla="*/ 0 h 91"/>
                <a:gd name="T2" fmla="*/ 69 w 103"/>
                <a:gd name="T3" fmla="*/ 0 h 91"/>
                <a:gd name="T4" fmla="*/ 39 w 103"/>
                <a:gd name="T5" fmla="*/ 7 h 91"/>
                <a:gd name="T6" fmla="*/ 39 w 103"/>
                <a:gd name="T7" fmla="*/ 7 h 91"/>
                <a:gd name="T8" fmla="*/ 16 w 103"/>
                <a:gd name="T9" fmla="*/ 15 h 91"/>
                <a:gd name="T10" fmla="*/ 13 w 103"/>
                <a:gd name="T11" fmla="*/ 15 h 91"/>
                <a:gd name="T12" fmla="*/ 4 w 103"/>
                <a:gd name="T13" fmla="*/ 27 h 91"/>
                <a:gd name="T14" fmla="*/ 20 w 103"/>
                <a:gd name="T15" fmla="*/ 54 h 91"/>
                <a:gd name="T16" fmla="*/ 35 w 103"/>
                <a:gd name="T17" fmla="*/ 79 h 91"/>
                <a:gd name="T18" fmla="*/ 47 w 103"/>
                <a:gd name="T19" fmla="*/ 91 h 91"/>
                <a:gd name="T20" fmla="*/ 45 w 103"/>
                <a:gd name="T21" fmla="*/ 75 h 91"/>
                <a:gd name="T22" fmla="*/ 40 w 103"/>
                <a:gd name="T23" fmla="*/ 58 h 91"/>
                <a:gd name="T24" fmla="*/ 50 w 103"/>
                <a:gd name="T25" fmla="*/ 71 h 91"/>
                <a:gd name="T26" fmla="*/ 61 w 103"/>
                <a:gd name="T27" fmla="*/ 81 h 91"/>
                <a:gd name="T28" fmla="*/ 59 w 103"/>
                <a:gd name="T29" fmla="*/ 64 h 91"/>
                <a:gd name="T30" fmla="*/ 53 w 103"/>
                <a:gd name="T31" fmla="*/ 49 h 91"/>
                <a:gd name="T32" fmla="*/ 68 w 103"/>
                <a:gd name="T33" fmla="*/ 59 h 91"/>
                <a:gd name="T34" fmla="*/ 81 w 103"/>
                <a:gd name="T35" fmla="*/ 68 h 91"/>
                <a:gd name="T36" fmla="*/ 73 w 103"/>
                <a:gd name="T37" fmla="*/ 52 h 91"/>
                <a:gd name="T38" fmla="*/ 72 w 103"/>
                <a:gd name="T39" fmla="*/ 38 h 91"/>
                <a:gd name="T40" fmla="*/ 84 w 103"/>
                <a:gd name="T41" fmla="*/ 40 h 91"/>
                <a:gd name="T42" fmla="*/ 93 w 103"/>
                <a:gd name="T43" fmla="*/ 41 h 91"/>
                <a:gd name="T44" fmla="*/ 82 w 103"/>
                <a:gd name="T45" fmla="*/ 29 h 91"/>
                <a:gd name="T46" fmla="*/ 57 w 103"/>
                <a:gd name="T47" fmla="*/ 13 h 91"/>
                <a:gd name="T48" fmla="*/ 69 w 103"/>
                <a:gd name="T4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91"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8" y="1"/>
                    <a:pt x="53" y="3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0" y="10"/>
                    <a:pt x="21" y="13"/>
                    <a:pt x="16" y="15"/>
                  </a:cubicBezTo>
                  <a:cubicBezTo>
                    <a:pt x="15" y="15"/>
                    <a:pt x="14" y="15"/>
                    <a:pt x="13" y="15"/>
                  </a:cubicBezTo>
                  <a:cubicBezTo>
                    <a:pt x="2" y="15"/>
                    <a:pt x="0" y="21"/>
                    <a:pt x="4" y="27"/>
                  </a:cubicBezTo>
                  <a:cubicBezTo>
                    <a:pt x="7" y="31"/>
                    <a:pt x="13" y="42"/>
                    <a:pt x="20" y="54"/>
                  </a:cubicBezTo>
                  <a:cubicBezTo>
                    <a:pt x="25" y="63"/>
                    <a:pt x="30" y="72"/>
                    <a:pt x="35" y="79"/>
                  </a:cubicBezTo>
                  <a:cubicBezTo>
                    <a:pt x="40" y="87"/>
                    <a:pt x="44" y="91"/>
                    <a:pt x="47" y="91"/>
                  </a:cubicBezTo>
                  <a:cubicBezTo>
                    <a:pt x="50" y="91"/>
                    <a:pt x="50" y="85"/>
                    <a:pt x="45" y="75"/>
                  </a:cubicBezTo>
                  <a:cubicBezTo>
                    <a:pt x="40" y="65"/>
                    <a:pt x="38" y="58"/>
                    <a:pt x="40" y="58"/>
                  </a:cubicBezTo>
                  <a:cubicBezTo>
                    <a:pt x="42" y="58"/>
                    <a:pt x="45" y="62"/>
                    <a:pt x="50" y="71"/>
                  </a:cubicBezTo>
                  <a:cubicBezTo>
                    <a:pt x="55" y="78"/>
                    <a:pt x="59" y="81"/>
                    <a:pt x="61" y="81"/>
                  </a:cubicBezTo>
                  <a:cubicBezTo>
                    <a:pt x="65" y="81"/>
                    <a:pt x="65" y="73"/>
                    <a:pt x="59" y="64"/>
                  </a:cubicBezTo>
                  <a:cubicBezTo>
                    <a:pt x="53" y="56"/>
                    <a:pt x="50" y="49"/>
                    <a:pt x="53" y="49"/>
                  </a:cubicBezTo>
                  <a:cubicBezTo>
                    <a:pt x="55" y="49"/>
                    <a:pt x="60" y="52"/>
                    <a:pt x="68" y="59"/>
                  </a:cubicBezTo>
                  <a:cubicBezTo>
                    <a:pt x="74" y="65"/>
                    <a:pt x="79" y="68"/>
                    <a:pt x="81" y="68"/>
                  </a:cubicBezTo>
                  <a:cubicBezTo>
                    <a:pt x="86" y="68"/>
                    <a:pt x="83" y="59"/>
                    <a:pt x="73" y="52"/>
                  </a:cubicBezTo>
                  <a:cubicBezTo>
                    <a:pt x="63" y="43"/>
                    <a:pt x="63" y="38"/>
                    <a:pt x="72" y="38"/>
                  </a:cubicBezTo>
                  <a:cubicBezTo>
                    <a:pt x="75" y="38"/>
                    <a:pt x="79" y="38"/>
                    <a:pt x="84" y="40"/>
                  </a:cubicBezTo>
                  <a:cubicBezTo>
                    <a:pt x="88" y="41"/>
                    <a:pt x="91" y="41"/>
                    <a:pt x="93" y="41"/>
                  </a:cubicBezTo>
                  <a:cubicBezTo>
                    <a:pt x="103" y="41"/>
                    <a:pt x="97" y="33"/>
                    <a:pt x="82" y="29"/>
                  </a:cubicBezTo>
                  <a:cubicBezTo>
                    <a:pt x="63" y="23"/>
                    <a:pt x="57" y="13"/>
                    <a:pt x="57" y="1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25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A18FC-564C-4828-BA2B-D0B5F218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8" name="Picture 2" descr="C:\Users\admini\Desktop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1582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40855E0-B4A8-4F9E-9079-88F1D4BABD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659CA-33E9-4D8B-96C8-5ACECB94928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8CEB38-3889-43D1-95CE-ABEA15FA6F6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096AA9-B856-44E0-8B13-95FAB5A686C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511068-9FF9-426C-B30D-018E7EDCC68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649A5A-46A0-45E9-BF24-8A0579448F4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0166D-67A9-4095-BF2F-39DF349B6750}"/>
              </a:ext>
            </a:extLst>
          </p:cNvPr>
          <p:cNvSpPr/>
          <p:nvPr/>
        </p:nvSpPr>
        <p:spPr>
          <a:xfrm>
            <a:off x="1004345" y="3357826"/>
            <a:ext cx="3264284" cy="43665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GCX RELIANCE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42B42-85E3-466D-B3C0-0EC487765C18}"/>
              </a:ext>
            </a:extLst>
          </p:cNvPr>
          <p:cNvSpPr/>
          <p:nvPr/>
        </p:nvSpPr>
        <p:spPr>
          <a:xfrm>
            <a:off x="1004345" y="5610755"/>
            <a:ext cx="3264284" cy="436657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ENFAMIL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4A791C-0924-4369-A8A3-CD78D3F69025}"/>
              </a:ext>
            </a:extLst>
          </p:cNvPr>
          <p:cNvSpPr/>
          <p:nvPr/>
        </p:nvSpPr>
        <p:spPr>
          <a:xfrm>
            <a:off x="4463858" y="3357826"/>
            <a:ext cx="3264284" cy="43665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HSBC BANK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3B88BC-211D-4D97-A62E-FCEDEC2B1553}"/>
              </a:ext>
            </a:extLst>
          </p:cNvPr>
          <p:cNvSpPr/>
          <p:nvPr/>
        </p:nvSpPr>
        <p:spPr>
          <a:xfrm>
            <a:off x="4463858" y="5610755"/>
            <a:ext cx="3264284" cy="436657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MASTEK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46F825-73DF-427B-8687-9E5655826631}"/>
              </a:ext>
            </a:extLst>
          </p:cNvPr>
          <p:cNvSpPr/>
          <p:nvPr/>
        </p:nvSpPr>
        <p:spPr>
          <a:xfrm>
            <a:off x="7923371" y="3357826"/>
            <a:ext cx="3264284" cy="436657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HTC MOBILE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907537-B1AA-4866-AA60-2FFC93A78141}"/>
              </a:ext>
            </a:extLst>
          </p:cNvPr>
          <p:cNvSpPr/>
          <p:nvPr/>
        </p:nvSpPr>
        <p:spPr>
          <a:xfrm>
            <a:off x="7923371" y="5610755"/>
            <a:ext cx="3264284" cy="436657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COUPLES ON CAKES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01F0D40-959F-4E20-9926-BE5073102810}"/>
              </a:ext>
            </a:extLst>
          </p:cNvPr>
          <p:cNvGrpSpPr/>
          <p:nvPr/>
        </p:nvGrpSpPr>
        <p:grpSpPr>
          <a:xfrm>
            <a:off x="2775284" y="705670"/>
            <a:ext cx="6641432" cy="629254"/>
            <a:chOff x="2775284" y="889391"/>
            <a:chExt cx="6641432" cy="62925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0B667C5-A51C-490C-8360-E4AA458DF2A1}"/>
                </a:ext>
              </a:extLst>
            </p:cNvPr>
            <p:cNvSpPr txBox="1"/>
            <p:nvPr/>
          </p:nvSpPr>
          <p:spPr>
            <a:xfrm>
              <a:off x="2775284" y="889391"/>
              <a:ext cx="6641432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30" dirty="0"/>
                <a:t>OUR CLIENTS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50426D0-7126-4123-A9C3-54EC29B635F4}"/>
                </a:ext>
              </a:extLst>
            </p:cNvPr>
            <p:cNvCxnSpPr>
              <a:cxnSpLocks/>
            </p:cNvCxnSpPr>
            <p:nvPr/>
          </p:nvCxnSpPr>
          <p:spPr>
            <a:xfrm>
              <a:off x="5757208" y="1518645"/>
              <a:ext cx="6775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6B5BE-49F9-4416-BB8D-B75BFA0B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B5F9-49D6-4D5F-8FD4-E1689B7CB6B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3" y="2099954"/>
            <a:ext cx="3004457" cy="88075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8075222" y="2119746"/>
            <a:ext cx="2933204" cy="84908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075221" y="4447307"/>
            <a:ext cx="2980706" cy="8015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211283" y="4419601"/>
            <a:ext cx="2897577" cy="78179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690752" y="4419600"/>
            <a:ext cx="2861953" cy="80554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" name="Picture 21" descr="http://www.mastek.com/images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2025" y="4419600"/>
            <a:ext cx="1300144" cy="80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1181" y="2099954"/>
            <a:ext cx="2737394" cy="88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 descr="C:\Users\Gajendra\Desktop\downlo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5802" y="2207821"/>
            <a:ext cx="2209800" cy="7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C:\Users\Gajendra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6117" y="4419601"/>
            <a:ext cx="1562814" cy="78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Users\Gajendra\Desktop\coc-logo-hom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6538" y="4599707"/>
            <a:ext cx="2781992" cy="52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C:\Users\Gajendra\Desktop\download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4975" y="2099950"/>
            <a:ext cx="2987635" cy="89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Users\admini\Desktop\downloa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932598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30" grpId="0" animBg="1"/>
      <p:bldP spid="28" grpId="0" animBg="1"/>
      <p:bldP spid="37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40855E0-B4A8-4F9E-9079-88F1D4BABD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659CA-33E9-4D8B-96C8-5ACECB94928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8CEB38-3889-43D1-95CE-ABEA15FA6F6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096AA9-B856-44E0-8B13-95FAB5A686C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511068-9FF9-426C-B30D-018E7EDCC68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649A5A-46A0-45E9-BF24-8A0579448F4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0166D-67A9-4095-BF2F-39DF349B6750}"/>
              </a:ext>
            </a:extLst>
          </p:cNvPr>
          <p:cNvSpPr/>
          <p:nvPr/>
        </p:nvSpPr>
        <p:spPr>
          <a:xfrm>
            <a:off x="1004345" y="3357826"/>
            <a:ext cx="3264284" cy="43665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HERBAL HILLS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42B42-85E3-466D-B3C0-0EC487765C18}"/>
              </a:ext>
            </a:extLst>
          </p:cNvPr>
          <p:cNvSpPr/>
          <p:nvPr/>
        </p:nvSpPr>
        <p:spPr>
          <a:xfrm>
            <a:off x="1004345" y="5610755"/>
            <a:ext cx="3264284" cy="436657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CHMISTDIRECT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4A791C-0924-4369-A8A3-CD78D3F69025}"/>
              </a:ext>
            </a:extLst>
          </p:cNvPr>
          <p:cNvSpPr/>
          <p:nvPr/>
        </p:nvSpPr>
        <p:spPr>
          <a:xfrm>
            <a:off x="4463858" y="3357826"/>
            <a:ext cx="3264284" cy="43665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LODHA BULDING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3B88BC-211D-4D97-A62E-FCEDEC2B1553}"/>
              </a:ext>
            </a:extLst>
          </p:cNvPr>
          <p:cNvSpPr/>
          <p:nvPr/>
        </p:nvSpPr>
        <p:spPr>
          <a:xfrm>
            <a:off x="4463858" y="5610755"/>
            <a:ext cx="3264284" cy="436657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TAPPED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46F825-73DF-427B-8687-9E5655826631}"/>
              </a:ext>
            </a:extLst>
          </p:cNvPr>
          <p:cNvSpPr/>
          <p:nvPr/>
        </p:nvSpPr>
        <p:spPr>
          <a:xfrm>
            <a:off x="7923371" y="3357826"/>
            <a:ext cx="3264284" cy="436657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GBS BUSINESS NETWORKING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907537-B1AA-4866-AA60-2FFC93A78141}"/>
              </a:ext>
            </a:extLst>
          </p:cNvPr>
          <p:cNvSpPr/>
          <p:nvPr/>
        </p:nvSpPr>
        <p:spPr>
          <a:xfrm>
            <a:off x="7923371" y="5610755"/>
            <a:ext cx="3264284" cy="436657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VISION PROJECT</a:t>
            </a:r>
          </a:p>
        </p:txBody>
      </p:sp>
      <p:grpSp>
        <p:nvGrpSpPr>
          <p:cNvPr id="10" name="Group 38">
            <a:extLst>
              <a:ext uri="{FF2B5EF4-FFF2-40B4-BE49-F238E27FC236}">
                <a16:creationId xmlns:a16="http://schemas.microsoft.com/office/drawing/2014/main" id="{201F0D40-959F-4E20-9926-BE5073102810}"/>
              </a:ext>
            </a:extLst>
          </p:cNvPr>
          <p:cNvGrpSpPr/>
          <p:nvPr/>
        </p:nvGrpSpPr>
        <p:grpSpPr>
          <a:xfrm>
            <a:off x="2775284" y="705670"/>
            <a:ext cx="6641432" cy="629254"/>
            <a:chOff x="2775284" y="889391"/>
            <a:chExt cx="6641432" cy="62925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0B667C5-A51C-490C-8360-E4AA458DF2A1}"/>
                </a:ext>
              </a:extLst>
            </p:cNvPr>
            <p:cNvSpPr txBox="1"/>
            <p:nvPr/>
          </p:nvSpPr>
          <p:spPr>
            <a:xfrm>
              <a:off x="2775284" y="889391"/>
              <a:ext cx="6641432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30" dirty="0"/>
                <a:t>OUR </a:t>
              </a:r>
              <a:r>
                <a:rPr lang="en-US" sz="3600" spc="30" dirty="0">
                  <a:latin typeface="+mj-lt"/>
                </a:rPr>
                <a:t>CLIENTS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50426D0-7126-4123-A9C3-54EC29B635F4}"/>
                </a:ext>
              </a:extLst>
            </p:cNvPr>
            <p:cNvCxnSpPr>
              <a:cxnSpLocks/>
            </p:cNvCxnSpPr>
            <p:nvPr/>
          </p:nvCxnSpPr>
          <p:spPr>
            <a:xfrm>
              <a:off x="5757208" y="1518645"/>
              <a:ext cx="6775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6B5BE-49F9-4416-BB8D-B75BFA0B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B5F9-49D6-4D5F-8FD4-E1689B7CB6B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3" y="2099954"/>
            <a:ext cx="3004457" cy="88075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8075222" y="2119746"/>
            <a:ext cx="2933204" cy="84908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075221" y="4447307"/>
            <a:ext cx="2980706" cy="8015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211283" y="4419601"/>
            <a:ext cx="2897577" cy="84116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690752" y="4419600"/>
            <a:ext cx="2861953" cy="80554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1181" y="2099954"/>
            <a:ext cx="2737394" cy="88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 descr="C:\Users\Gajendra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5802" y="2207821"/>
            <a:ext cx="2209800" cy="7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C:\Users\Gajendra\Desktop\download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4975" y="2099950"/>
            <a:ext cx="2987635" cy="89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1140031" y="2058277"/>
            <a:ext cx="2965509" cy="860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" name="Picture 8" descr="C:\Users\Gajendra\Desktop\HH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3551" y="2066306"/>
            <a:ext cx="2767809" cy="8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8093793" y="2135579"/>
            <a:ext cx="2899787" cy="82137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5" name="Picture 7" descr="C:\Users\Gajendra\Desktop\logo_192_whi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82097" y="2173185"/>
            <a:ext cx="810491" cy="73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8" descr="C:\Users\Gajendra\Desktop\logo (1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39545" y="4516583"/>
            <a:ext cx="2857006" cy="68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" descr="C:\Users\Gajendra\Desktop\cd-logo-n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26075" y="4576950"/>
            <a:ext cx="2675906" cy="5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" descr="C:\Users\Gajendra\Desktop\Trapped_log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14350" y="4512625"/>
            <a:ext cx="2209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9116622" y="2107870"/>
            <a:ext cx="1787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Business 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Networking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83875" y="2137558"/>
            <a:ext cx="2933206" cy="78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C:\Users\admini\Desktop\downloa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4882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30" grpId="0" animBg="1"/>
      <p:bldP spid="28" grpId="0" animBg="1"/>
      <p:bldP spid="37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40855E0-B4A8-4F9E-9079-88F1D4BABD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659CA-33E9-4D8B-96C8-5ACECB94928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8CEB38-3889-43D1-95CE-ABEA15FA6F6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096AA9-B856-44E0-8B13-95FAB5A686C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511068-9FF9-426C-B30D-018E7EDCC68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649A5A-46A0-45E9-BF24-8A0579448F4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0166D-67A9-4095-BF2F-39DF349B6750}"/>
              </a:ext>
            </a:extLst>
          </p:cNvPr>
          <p:cNvSpPr/>
          <p:nvPr/>
        </p:nvSpPr>
        <p:spPr>
          <a:xfrm>
            <a:off x="1004345" y="3357826"/>
            <a:ext cx="3264284" cy="43665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HERBAL HILLS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42B42-85E3-466D-B3C0-0EC487765C18}"/>
              </a:ext>
            </a:extLst>
          </p:cNvPr>
          <p:cNvSpPr/>
          <p:nvPr/>
        </p:nvSpPr>
        <p:spPr>
          <a:xfrm>
            <a:off x="1004345" y="5610755"/>
            <a:ext cx="3264284" cy="436657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CHMISTDIRECT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4A791C-0924-4369-A8A3-CD78D3F69025}"/>
              </a:ext>
            </a:extLst>
          </p:cNvPr>
          <p:cNvSpPr/>
          <p:nvPr/>
        </p:nvSpPr>
        <p:spPr>
          <a:xfrm>
            <a:off x="4463858" y="3357826"/>
            <a:ext cx="3264284" cy="43665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LODHA BULDING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3B88BC-211D-4D97-A62E-FCEDEC2B1553}"/>
              </a:ext>
            </a:extLst>
          </p:cNvPr>
          <p:cNvSpPr/>
          <p:nvPr/>
        </p:nvSpPr>
        <p:spPr>
          <a:xfrm>
            <a:off x="4463858" y="5610755"/>
            <a:ext cx="3264284" cy="436657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TAPPED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46F825-73DF-427B-8687-9E5655826631}"/>
              </a:ext>
            </a:extLst>
          </p:cNvPr>
          <p:cNvSpPr/>
          <p:nvPr/>
        </p:nvSpPr>
        <p:spPr>
          <a:xfrm>
            <a:off x="7923371" y="3357826"/>
            <a:ext cx="3264284" cy="436657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GBS BUSINESS NETWORKING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907537-B1AA-4866-AA60-2FFC93A78141}"/>
              </a:ext>
            </a:extLst>
          </p:cNvPr>
          <p:cNvSpPr/>
          <p:nvPr/>
        </p:nvSpPr>
        <p:spPr>
          <a:xfrm>
            <a:off x="7923371" y="5610755"/>
            <a:ext cx="3264284" cy="436657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VISION PROJECT</a:t>
            </a:r>
          </a:p>
        </p:txBody>
      </p:sp>
      <p:grpSp>
        <p:nvGrpSpPr>
          <p:cNvPr id="10" name="Group 38">
            <a:extLst>
              <a:ext uri="{FF2B5EF4-FFF2-40B4-BE49-F238E27FC236}">
                <a16:creationId xmlns:a16="http://schemas.microsoft.com/office/drawing/2014/main" id="{201F0D40-959F-4E20-9926-BE5073102810}"/>
              </a:ext>
            </a:extLst>
          </p:cNvPr>
          <p:cNvGrpSpPr/>
          <p:nvPr/>
        </p:nvGrpSpPr>
        <p:grpSpPr>
          <a:xfrm>
            <a:off x="2775284" y="705670"/>
            <a:ext cx="6641432" cy="629254"/>
            <a:chOff x="2775284" y="889391"/>
            <a:chExt cx="6641432" cy="62925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0B667C5-A51C-490C-8360-E4AA458DF2A1}"/>
                </a:ext>
              </a:extLst>
            </p:cNvPr>
            <p:cNvSpPr txBox="1"/>
            <p:nvPr/>
          </p:nvSpPr>
          <p:spPr>
            <a:xfrm>
              <a:off x="2775284" y="889391"/>
              <a:ext cx="6641432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30" dirty="0">
                  <a:latin typeface="+mj-lt"/>
                </a:rPr>
                <a:t>OUR PRODUCTS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50426D0-7126-4123-A9C3-54EC29B635F4}"/>
                </a:ext>
              </a:extLst>
            </p:cNvPr>
            <p:cNvCxnSpPr>
              <a:cxnSpLocks/>
            </p:cNvCxnSpPr>
            <p:nvPr/>
          </p:nvCxnSpPr>
          <p:spPr>
            <a:xfrm>
              <a:off x="5757208" y="1518645"/>
              <a:ext cx="6775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6B5BE-49F9-4416-BB8D-B75BFA0B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B5F9-49D6-4D5F-8FD4-E1689B7CB6B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3" y="2099954"/>
            <a:ext cx="3004457" cy="88075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F26108"/>
              </a:solidFill>
              <a:latin typeface="Book Antiqua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8075222" y="2119746"/>
            <a:ext cx="2933204" cy="84908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075221" y="4447307"/>
            <a:ext cx="2980706" cy="8015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211283" y="4419601"/>
            <a:ext cx="2897577" cy="84116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690752" y="4419600"/>
            <a:ext cx="2861953" cy="80554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" name="Picture 18" descr="C:\Users\Gajendra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5802" y="2207821"/>
            <a:ext cx="2209800" cy="7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1140031" y="2058277"/>
            <a:ext cx="2965509" cy="860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8093793" y="2135579"/>
            <a:ext cx="2899787" cy="82137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" name="Picture 6" descr="E:\ganpati\Sales\apniAMC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284" y="2194275"/>
            <a:ext cx="815439" cy="62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2262250" y="2316678"/>
            <a:ext cx="17319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26108"/>
                </a:solidFill>
                <a:latin typeface="Calibri" pitchFamily="34" charset="0"/>
              </a:rPr>
              <a:t>APNI AMC</a:t>
            </a:r>
            <a:endParaRPr lang="en-US" sz="2800" b="1" dirty="0">
              <a:solidFill>
                <a:srgbClr val="F26108"/>
              </a:solidFill>
            </a:endParaRPr>
          </a:p>
        </p:txBody>
      </p:sp>
      <p:pic>
        <p:nvPicPr>
          <p:cNvPr id="41" name="Picture 7" descr="C:\Users\Gajendra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727" y="4560124"/>
            <a:ext cx="613269" cy="59366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8873836" y="4599709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Community App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49876" y="4484911"/>
            <a:ext cx="1056700" cy="6463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B050"/>
                </a:solidFill>
                <a:latin typeface="Book Antiqua" pitchFamily="18" charset="0"/>
              </a:rPr>
              <a:t>EST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85055" y="4607623"/>
            <a:ext cx="2384821" cy="40011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Book Antiqua" pitchFamily="18" charset="0"/>
              </a:rPr>
              <a:t>EasySalesTools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755075" y="4507673"/>
            <a:ext cx="954107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26108"/>
                </a:solidFill>
                <a:latin typeface="Book Antiqua" pitchFamily="18" charset="0"/>
              </a:rPr>
              <a:t>BN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26870" y="4450274"/>
            <a:ext cx="1608133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itchFamily="18" charset="0"/>
              </a:rPr>
              <a:t>Business </a:t>
            </a: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Book Antiqua" pitchFamily="18" charset="0"/>
              </a:rPr>
              <a:t>Networking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705594" y="2225698"/>
            <a:ext cx="928459" cy="6463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26108"/>
                </a:solidFill>
                <a:latin typeface="Book Antiqua" pitchFamily="18" charset="0"/>
              </a:rPr>
              <a:t>M</a:t>
            </a:r>
            <a:r>
              <a:rPr lang="en-US" sz="3600" b="1" dirty="0">
                <a:solidFill>
                  <a:srgbClr val="002060"/>
                </a:solidFill>
                <a:latin typeface="Book Antiqua" pitchFamily="18" charset="0"/>
              </a:rPr>
              <a:t>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724891" y="2298861"/>
            <a:ext cx="1694695" cy="40011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EF7011"/>
                </a:solidFill>
                <a:latin typeface="Book Antiqua" pitchFamily="18" charset="0"/>
              </a:rPr>
              <a:t>Muke</a:t>
            </a:r>
            <a:r>
              <a:rPr lang="en-US" sz="2000" b="1" dirty="0">
                <a:solidFill>
                  <a:srgbClr val="EF7011"/>
                </a:solidFill>
                <a:latin typeface="Book Antiqua" pitchFamily="18" charset="0"/>
              </a:rPr>
              <a:t>-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-Exam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281178" y="2211181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EF7011"/>
                </a:solidFill>
                <a:latin typeface="Book Antiqua" pitchFamily="18" charset="0"/>
              </a:rPr>
              <a:t>Muke</a:t>
            </a:r>
            <a:r>
              <a:rPr lang="en-US" sz="3600" b="1" dirty="0">
                <a:solidFill>
                  <a:srgbClr val="002060"/>
                </a:solidFill>
                <a:latin typeface="Book Antiqua" pitchFamily="18" charset="0"/>
              </a:rPr>
              <a:t>CRM</a:t>
            </a:r>
          </a:p>
        </p:txBody>
      </p:sp>
      <p:pic>
        <p:nvPicPr>
          <p:cNvPr id="45" name="Picture 2" descr="C:\Users\admini\Desktop\downlo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38766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30" grpId="0" animBg="1"/>
      <p:bldP spid="28" grpId="0" animBg="1"/>
      <p:bldP spid="37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ED488E-4872-4108-83D1-D206C63F0F6C}"/>
              </a:ext>
            </a:extLst>
          </p:cNvPr>
          <p:cNvSpPr txBox="1"/>
          <p:nvPr/>
        </p:nvSpPr>
        <p:spPr>
          <a:xfrm>
            <a:off x="530087" y="450574"/>
            <a:ext cx="113173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>
                <a:solidFill>
                  <a:schemeClr val="accent1">
                    <a:lumMod val="75000"/>
                  </a:schemeClr>
                </a:solidFill>
              </a:rPr>
              <a:t>Thank-You </a:t>
            </a:r>
          </a:p>
          <a:p>
            <a:pPr algn="ctr"/>
            <a:r>
              <a:rPr lang="en-IN" sz="4800" dirty="0" err="1">
                <a:solidFill>
                  <a:schemeClr val="accent1">
                    <a:lumMod val="75000"/>
                  </a:schemeClr>
                </a:solidFill>
              </a:rPr>
              <a:t>Mukesoft</a:t>
            </a:r>
            <a:r>
              <a:rPr lang="en-IN" sz="4800" dirty="0">
                <a:solidFill>
                  <a:schemeClr val="accent1">
                    <a:lumMod val="75000"/>
                  </a:schemeClr>
                </a:solidFill>
              </a:rPr>
              <a:t> IT Consultants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sz="2400" dirty="0">
                <a:solidFill>
                  <a:schemeClr val="accent1">
                    <a:lumMod val="75000"/>
                  </a:schemeClr>
                </a:solidFill>
              </a:rPr>
              <a:t>Vishal Mehta (Director)                                                                        Asha Parmar (BDM) </a:t>
            </a:r>
          </a:p>
          <a:p>
            <a:r>
              <a:rPr lang="en-IN" sz="2400" dirty="0">
                <a:solidFill>
                  <a:schemeClr val="accent1">
                    <a:lumMod val="75000"/>
                  </a:schemeClr>
                </a:solidFill>
              </a:rPr>
              <a:t>Email : : vishal@mukesoft.com                                                           Email : :asha@mukesoft.in</a:t>
            </a:r>
          </a:p>
          <a:p>
            <a:r>
              <a:rPr lang="en-IN" sz="2400" dirty="0">
                <a:solidFill>
                  <a:schemeClr val="accent1">
                    <a:lumMod val="75000"/>
                  </a:schemeClr>
                </a:solidFill>
              </a:rPr>
              <a:t>Mobile : : 9833079615                                                                          Mobile : : 9137858153</a:t>
            </a:r>
          </a:p>
          <a:p>
            <a:endParaRPr lang="en-IN" dirty="0"/>
          </a:p>
          <a:p>
            <a:r>
              <a:rPr lang="en-IN" dirty="0"/>
              <a:t>                   </a:t>
            </a:r>
          </a:p>
          <a:p>
            <a:endParaRPr lang="en-IN" dirty="0"/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For More Details Visit www.mukesoft.com </a:t>
            </a:r>
            <a:endParaRPr lang="en-IN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C9B263-EAA3-4839-830C-DCE995AE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1F2-F02D-4DA7-85AA-3EC4032160D2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4161185C-948C-4260-B6A2-FF6796A3B549}"/>
              </a:ext>
            </a:extLst>
          </p:cNvPr>
          <p:cNvGrpSpPr/>
          <p:nvPr/>
        </p:nvGrpSpPr>
        <p:grpSpPr>
          <a:xfrm>
            <a:off x="4816766" y="2382295"/>
            <a:ext cx="2558468" cy="3072848"/>
            <a:chOff x="4816766" y="2026484"/>
            <a:chExt cx="2558468" cy="307284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9DB2E9B2-EFD0-4007-A2D2-1C4F6B4CD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774" y="2026484"/>
              <a:ext cx="262407" cy="305049"/>
            </a:xfrm>
            <a:custGeom>
              <a:avLst/>
              <a:gdLst>
                <a:gd name="T0" fmla="*/ 0 w 80"/>
                <a:gd name="T1" fmla="*/ 93 h 93"/>
                <a:gd name="T2" fmla="*/ 60 w 80"/>
                <a:gd name="T3" fmla="*/ 0 h 93"/>
                <a:gd name="T4" fmla="*/ 80 w 80"/>
                <a:gd name="T5" fmla="*/ 93 h 93"/>
                <a:gd name="T6" fmla="*/ 0 w 80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93">
                  <a:moveTo>
                    <a:pt x="0" y="93"/>
                  </a:moveTo>
                  <a:lnTo>
                    <a:pt x="60" y="0"/>
                  </a:lnTo>
                  <a:lnTo>
                    <a:pt x="8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8787D328-9236-4558-A443-0F8E080C4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262" y="2026484"/>
              <a:ext cx="268967" cy="305049"/>
            </a:xfrm>
            <a:custGeom>
              <a:avLst/>
              <a:gdLst>
                <a:gd name="T0" fmla="*/ 82 w 82"/>
                <a:gd name="T1" fmla="*/ 93 h 93"/>
                <a:gd name="T2" fmla="*/ 22 w 82"/>
                <a:gd name="T3" fmla="*/ 0 h 93"/>
                <a:gd name="T4" fmla="*/ 0 w 82"/>
                <a:gd name="T5" fmla="*/ 93 h 93"/>
                <a:gd name="T6" fmla="*/ 82 w 82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82" y="93"/>
                  </a:moveTo>
                  <a:lnTo>
                    <a:pt x="22" y="0"/>
                  </a:lnTo>
                  <a:lnTo>
                    <a:pt x="0" y="93"/>
                  </a:lnTo>
                  <a:lnTo>
                    <a:pt x="82" y="9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23D9D0A-E463-4810-AD94-A9DA4B8495C8}"/>
                </a:ext>
              </a:extLst>
            </p:cNvPr>
            <p:cNvSpPr/>
            <p:nvPr/>
          </p:nvSpPr>
          <p:spPr>
            <a:xfrm>
              <a:off x="4816766" y="2272491"/>
              <a:ext cx="2558468" cy="2826841"/>
            </a:xfrm>
            <a:prstGeom prst="roundRect">
              <a:avLst>
                <a:gd name="adj" fmla="val 1312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24BAE58A-95E3-4166-8E10-0A77AD503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78" y="2272491"/>
              <a:ext cx="1738447" cy="820021"/>
            </a:xfrm>
            <a:custGeom>
              <a:avLst/>
              <a:gdLst>
                <a:gd name="T0" fmla="*/ 0 w 263"/>
                <a:gd name="T1" fmla="*/ 0 h 124"/>
                <a:gd name="T2" fmla="*/ 0 w 263"/>
                <a:gd name="T3" fmla="*/ 79 h 124"/>
                <a:gd name="T4" fmla="*/ 45 w 263"/>
                <a:gd name="T5" fmla="*/ 124 h 124"/>
                <a:gd name="T6" fmla="*/ 218 w 263"/>
                <a:gd name="T7" fmla="*/ 124 h 124"/>
                <a:gd name="T8" fmla="*/ 263 w 263"/>
                <a:gd name="T9" fmla="*/ 79 h 124"/>
                <a:gd name="T10" fmla="*/ 263 w 263"/>
                <a:gd name="T11" fmla="*/ 0 h 124"/>
                <a:gd name="T12" fmla="*/ 0 w 263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24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104"/>
                    <a:pt x="20" y="124"/>
                    <a:pt x="45" y="124"/>
                  </a:cubicBezTo>
                  <a:cubicBezTo>
                    <a:pt x="218" y="124"/>
                    <a:pt x="218" y="124"/>
                    <a:pt x="218" y="124"/>
                  </a:cubicBezTo>
                  <a:cubicBezTo>
                    <a:pt x="243" y="124"/>
                    <a:pt x="263" y="104"/>
                    <a:pt x="263" y="79"/>
                  </a:cubicBezTo>
                  <a:cubicBezTo>
                    <a:pt x="263" y="0"/>
                    <a:pt x="263" y="0"/>
                    <a:pt x="2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EECFAF-B89A-4893-B241-831673F40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579" y="2026484"/>
              <a:ext cx="1672845" cy="1026667"/>
            </a:xfrm>
            <a:custGeom>
              <a:avLst/>
              <a:gdLst>
                <a:gd name="T0" fmla="*/ 208 w 253"/>
                <a:gd name="T1" fmla="*/ 155 h 155"/>
                <a:gd name="T2" fmla="*/ 45 w 253"/>
                <a:gd name="T3" fmla="*/ 155 h 155"/>
                <a:gd name="T4" fmla="*/ 0 w 253"/>
                <a:gd name="T5" fmla="*/ 109 h 155"/>
                <a:gd name="T6" fmla="*/ 0 w 253"/>
                <a:gd name="T7" fmla="*/ 0 h 155"/>
                <a:gd name="T8" fmla="*/ 253 w 253"/>
                <a:gd name="T9" fmla="*/ 0 h 155"/>
                <a:gd name="T10" fmla="*/ 253 w 253"/>
                <a:gd name="T11" fmla="*/ 109 h 155"/>
                <a:gd name="T12" fmla="*/ 208 w 253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55">
                  <a:moveTo>
                    <a:pt x="208" y="155"/>
                  </a:moveTo>
                  <a:cubicBezTo>
                    <a:pt x="45" y="155"/>
                    <a:pt x="45" y="155"/>
                    <a:pt x="45" y="155"/>
                  </a:cubicBezTo>
                  <a:cubicBezTo>
                    <a:pt x="20" y="155"/>
                    <a:pt x="0" y="134"/>
                    <a:pt x="0" y="1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53" y="134"/>
                    <a:pt x="233" y="155"/>
                    <a:pt x="208" y="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43" name="Oval 10">
              <a:extLst>
                <a:ext uri="{FF2B5EF4-FFF2-40B4-BE49-F238E27FC236}">
                  <a16:creationId xmlns:a16="http://schemas.microsoft.com/office/drawing/2014/main" id="{7B46419F-485A-4BC6-982E-6290AF11A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5830" y="2138007"/>
              <a:ext cx="800342" cy="800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grpSp>
          <p:nvGrpSpPr>
            <p:cNvPr id="4" name="Group 34">
              <a:extLst>
                <a:ext uri="{FF2B5EF4-FFF2-40B4-BE49-F238E27FC236}">
                  <a16:creationId xmlns:a16="http://schemas.microsoft.com/office/drawing/2014/main" id="{84D40DDD-C418-4BED-913B-C15EEF0FEECF}"/>
                </a:ext>
              </a:extLst>
            </p:cNvPr>
            <p:cNvGrpSpPr/>
            <p:nvPr/>
          </p:nvGrpSpPr>
          <p:grpSpPr>
            <a:xfrm>
              <a:off x="4950323" y="3278603"/>
              <a:ext cx="2291355" cy="1433667"/>
              <a:chOff x="1634553" y="3649631"/>
              <a:chExt cx="2291355" cy="143366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D1F4B6-A552-4B80-A985-0DEC1CC274D7}"/>
                  </a:ext>
                </a:extLst>
              </p:cNvPr>
              <p:cNvSpPr txBox="1"/>
              <p:nvPr/>
            </p:nvSpPr>
            <p:spPr>
              <a:xfrm>
                <a:off x="1634553" y="3649631"/>
                <a:ext cx="2258078" cy="344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" dirty="0">
                    <a:latin typeface="+mj-lt"/>
                  </a:rPr>
                  <a:t>ADMIN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F282E6-687E-4DD0-8230-39AED796293A}"/>
                  </a:ext>
                </a:extLst>
              </p:cNvPr>
              <p:cNvSpPr txBox="1"/>
              <p:nvPr/>
            </p:nvSpPr>
            <p:spPr>
              <a:xfrm>
                <a:off x="1667830" y="3993769"/>
                <a:ext cx="2258078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5000"/>
                  </a:lnSpc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</a:rPr>
                  <a:t>Manage Exams, Student, Users, Packages, Subjects, Question Paper, Topic and Sub-Topic, Student Portal Content</a:t>
                </a:r>
              </a:p>
            </p:txBody>
          </p:sp>
        </p:grpSp>
      </p:grpSp>
      <p:grpSp>
        <p:nvGrpSpPr>
          <p:cNvPr id="7" name="Group 16">
            <a:extLst>
              <a:ext uri="{FF2B5EF4-FFF2-40B4-BE49-F238E27FC236}">
                <a16:creationId xmlns:a16="http://schemas.microsoft.com/office/drawing/2014/main" id="{9218187C-C6ED-43FE-B8E3-C03BF9B69B5A}"/>
              </a:ext>
            </a:extLst>
          </p:cNvPr>
          <p:cNvGrpSpPr/>
          <p:nvPr/>
        </p:nvGrpSpPr>
        <p:grpSpPr>
          <a:xfrm>
            <a:off x="8115896" y="2379258"/>
            <a:ext cx="2558468" cy="3072848"/>
            <a:chOff x="8115896" y="2023447"/>
            <a:chExt cx="2558468" cy="3072848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EE087F28-D56D-4657-B64C-FE54E65F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904" y="2023447"/>
              <a:ext cx="262407" cy="305049"/>
            </a:xfrm>
            <a:custGeom>
              <a:avLst/>
              <a:gdLst>
                <a:gd name="T0" fmla="*/ 0 w 80"/>
                <a:gd name="T1" fmla="*/ 93 h 93"/>
                <a:gd name="T2" fmla="*/ 60 w 80"/>
                <a:gd name="T3" fmla="*/ 0 h 93"/>
                <a:gd name="T4" fmla="*/ 80 w 80"/>
                <a:gd name="T5" fmla="*/ 93 h 93"/>
                <a:gd name="T6" fmla="*/ 0 w 80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93">
                  <a:moveTo>
                    <a:pt x="0" y="93"/>
                  </a:moveTo>
                  <a:lnTo>
                    <a:pt x="60" y="0"/>
                  </a:lnTo>
                  <a:lnTo>
                    <a:pt x="8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2B863880-A852-4233-9760-FF54B0516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9392" y="2023447"/>
              <a:ext cx="268967" cy="305049"/>
            </a:xfrm>
            <a:custGeom>
              <a:avLst/>
              <a:gdLst>
                <a:gd name="T0" fmla="*/ 82 w 82"/>
                <a:gd name="T1" fmla="*/ 93 h 93"/>
                <a:gd name="T2" fmla="*/ 22 w 82"/>
                <a:gd name="T3" fmla="*/ 0 h 93"/>
                <a:gd name="T4" fmla="*/ 0 w 82"/>
                <a:gd name="T5" fmla="*/ 93 h 93"/>
                <a:gd name="T6" fmla="*/ 82 w 82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82" y="93"/>
                  </a:moveTo>
                  <a:lnTo>
                    <a:pt x="22" y="0"/>
                  </a:lnTo>
                  <a:lnTo>
                    <a:pt x="0" y="93"/>
                  </a:lnTo>
                  <a:lnTo>
                    <a:pt x="82" y="9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B2B9932-1AF3-483B-85FA-9ED4F72355A8}"/>
                </a:ext>
              </a:extLst>
            </p:cNvPr>
            <p:cNvSpPr/>
            <p:nvPr/>
          </p:nvSpPr>
          <p:spPr>
            <a:xfrm>
              <a:off x="8115896" y="2269454"/>
              <a:ext cx="2558468" cy="2826841"/>
            </a:xfrm>
            <a:prstGeom prst="roundRect">
              <a:avLst>
                <a:gd name="adj" fmla="val 1312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1D37C7FE-5868-4495-B320-9E7834DE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908" y="2269454"/>
              <a:ext cx="1738447" cy="820021"/>
            </a:xfrm>
            <a:custGeom>
              <a:avLst/>
              <a:gdLst>
                <a:gd name="T0" fmla="*/ 0 w 263"/>
                <a:gd name="T1" fmla="*/ 0 h 124"/>
                <a:gd name="T2" fmla="*/ 0 w 263"/>
                <a:gd name="T3" fmla="*/ 79 h 124"/>
                <a:gd name="T4" fmla="*/ 45 w 263"/>
                <a:gd name="T5" fmla="*/ 124 h 124"/>
                <a:gd name="T6" fmla="*/ 218 w 263"/>
                <a:gd name="T7" fmla="*/ 124 h 124"/>
                <a:gd name="T8" fmla="*/ 263 w 263"/>
                <a:gd name="T9" fmla="*/ 79 h 124"/>
                <a:gd name="T10" fmla="*/ 263 w 263"/>
                <a:gd name="T11" fmla="*/ 0 h 124"/>
                <a:gd name="T12" fmla="*/ 0 w 263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24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104"/>
                    <a:pt x="20" y="124"/>
                    <a:pt x="45" y="124"/>
                  </a:cubicBezTo>
                  <a:cubicBezTo>
                    <a:pt x="218" y="124"/>
                    <a:pt x="218" y="124"/>
                    <a:pt x="218" y="124"/>
                  </a:cubicBezTo>
                  <a:cubicBezTo>
                    <a:pt x="243" y="124"/>
                    <a:pt x="263" y="104"/>
                    <a:pt x="263" y="79"/>
                  </a:cubicBezTo>
                  <a:cubicBezTo>
                    <a:pt x="263" y="0"/>
                    <a:pt x="263" y="0"/>
                    <a:pt x="2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BF30F720-58C1-4A4D-A7B0-FAFC26252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709" y="2023447"/>
              <a:ext cx="1672845" cy="1026667"/>
            </a:xfrm>
            <a:custGeom>
              <a:avLst/>
              <a:gdLst>
                <a:gd name="T0" fmla="*/ 208 w 253"/>
                <a:gd name="T1" fmla="*/ 155 h 155"/>
                <a:gd name="T2" fmla="*/ 45 w 253"/>
                <a:gd name="T3" fmla="*/ 155 h 155"/>
                <a:gd name="T4" fmla="*/ 0 w 253"/>
                <a:gd name="T5" fmla="*/ 109 h 155"/>
                <a:gd name="T6" fmla="*/ 0 w 253"/>
                <a:gd name="T7" fmla="*/ 0 h 155"/>
                <a:gd name="T8" fmla="*/ 253 w 253"/>
                <a:gd name="T9" fmla="*/ 0 h 155"/>
                <a:gd name="T10" fmla="*/ 253 w 253"/>
                <a:gd name="T11" fmla="*/ 109 h 155"/>
                <a:gd name="T12" fmla="*/ 208 w 253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55">
                  <a:moveTo>
                    <a:pt x="208" y="155"/>
                  </a:moveTo>
                  <a:cubicBezTo>
                    <a:pt x="45" y="155"/>
                    <a:pt x="45" y="155"/>
                    <a:pt x="45" y="155"/>
                  </a:cubicBezTo>
                  <a:cubicBezTo>
                    <a:pt x="20" y="155"/>
                    <a:pt x="0" y="134"/>
                    <a:pt x="0" y="1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53" y="134"/>
                    <a:pt x="233" y="155"/>
                    <a:pt x="208" y="1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0" name="Oval 10">
              <a:extLst>
                <a:ext uri="{FF2B5EF4-FFF2-40B4-BE49-F238E27FC236}">
                  <a16:creationId xmlns:a16="http://schemas.microsoft.com/office/drawing/2014/main" id="{1C8BC56B-D325-4313-B8AF-0EEDE96C2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960" y="2134970"/>
              <a:ext cx="800342" cy="800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grpSp>
          <p:nvGrpSpPr>
            <p:cNvPr id="11" name="Group 45">
              <a:extLst>
                <a:ext uri="{FF2B5EF4-FFF2-40B4-BE49-F238E27FC236}">
                  <a16:creationId xmlns:a16="http://schemas.microsoft.com/office/drawing/2014/main" id="{09001801-0338-4AD8-BEA5-DEFAC3D85CDF}"/>
                </a:ext>
              </a:extLst>
            </p:cNvPr>
            <p:cNvGrpSpPr/>
            <p:nvPr/>
          </p:nvGrpSpPr>
          <p:grpSpPr>
            <a:xfrm>
              <a:off x="8249453" y="3275566"/>
              <a:ext cx="2291355" cy="1184368"/>
              <a:chOff x="1634553" y="3649631"/>
              <a:chExt cx="2291355" cy="1184368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ABA111E-7589-4332-BF5E-7496EB3CD730}"/>
                  </a:ext>
                </a:extLst>
              </p:cNvPr>
              <p:cNvSpPr txBox="1"/>
              <p:nvPr/>
            </p:nvSpPr>
            <p:spPr>
              <a:xfrm>
                <a:off x="1634553" y="3649631"/>
                <a:ext cx="2258078" cy="344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pc="30" dirty="0">
                    <a:latin typeface="+mj-lt"/>
                  </a:rPr>
                  <a:t>PROCTORS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BB99E77-0577-438B-9CB2-79934558C8AC}"/>
                  </a:ext>
                </a:extLst>
              </p:cNvPr>
              <p:cNvSpPr txBox="1"/>
              <p:nvPr/>
            </p:nvSpPr>
            <p:spPr>
              <a:xfrm>
                <a:off x="1667830" y="3993769"/>
                <a:ext cx="2258078" cy="84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5000"/>
                  </a:lnSpc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</a:rPr>
                  <a:t>Live Monitoring, Suspect videos, Multiple student live Monitoring, AI-Reports</a:t>
                </a:r>
              </a:p>
            </p:txBody>
          </p:sp>
        </p:grp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FD2DC5F1-2E2F-4B6D-B16B-DAEE4341F22D}"/>
              </a:ext>
            </a:extLst>
          </p:cNvPr>
          <p:cNvGrpSpPr/>
          <p:nvPr/>
        </p:nvGrpSpPr>
        <p:grpSpPr>
          <a:xfrm>
            <a:off x="1517636" y="2385332"/>
            <a:ext cx="2558468" cy="3072848"/>
            <a:chOff x="1517636" y="2029521"/>
            <a:chExt cx="2558468" cy="307284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AE44652-1007-45C2-AA30-3E77FB1AF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644" y="2029521"/>
              <a:ext cx="262407" cy="305049"/>
            </a:xfrm>
            <a:custGeom>
              <a:avLst/>
              <a:gdLst>
                <a:gd name="T0" fmla="*/ 0 w 80"/>
                <a:gd name="T1" fmla="*/ 93 h 93"/>
                <a:gd name="T2" fmla="*/ 60 w 80"/>
                <a:gd name="T3" fmla="*/ 0 h 93"/>
                <a:gd name="T4" fmla="*/ 80 w 80"/>
                <a:gd name="T5" fmla="*/ 93 h 93"/>
                <a:gd name="T6" fmla="*/ 0 w 80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93">
                  <a:moveTo>
                    <a:pt x="0" y="93"/>
                  </a:moveTo>
                  <a:lnTo>
                    <a:pt x="60" y="0"/>
                  </a:lnTo>
                  <a:lnTo>
                    <a:pt x="8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77AA9F4-E4D1-409C-95E3-17FF00173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132" y="2029521"/>
              <a:ext cx="268967" cy="305049"/>
            </a:xfrm>
            <a:custGeom>
              <a:avLst/>
              <a:gdLst>
                <a:gd name="T0" fmla="*/ 82 w 82"/>
                <a:gd name="T1" fmla="*/ 93 h 93"/>
                <a:gd name="T2" fmla="*/ 22 w 82"/>
                <a:gd name="T3" fmla="*/ 0 h 93"/>
                <a:gd name="T4" fmla="*/ 0 w 82"/>
                <a:gd name="T5" fmla="*/ 93 h 93"/>
                <a:gd name="T6" fmla="*/ 82 w 82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82" y="93"/>
                  </a:moveTo>
                  <a:lnTo>
                    <a:pt x="22" y="0"/>
                  </a:lnTo>
                  <a:lnTo>
                    <a:pt x="0" y="93"/>
                  </a:lnTo>
                  <a:lnTo>
                    <a:pt x="82" y="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17772D0-56F5-4DAA-BBD5-294E80874D27}"/>
                </a:ext>
              </a:extLst>
            </p:cNvPr>
            <p:cNvSpPr/>
            <p:nvPr/>
          </p:nvSpPr>
          <p:spPr>
            <a:xfrm>
              <a:off x="1517636" y="2275528"/>
              <a:ext cx="2558468" cy="2826841"/>
            </a:xfrm>
            <a:prstGeom prst="roundRect">
              <a:avLst>
                <a:gd name="adj" fmla="val 1312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C324782-55B1-486B-8DA9-C788D4C87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648" y="2275528"/>
              <a:ext cx="1738447" cy="820021"/>
            </a:xfrm>
            <a:custGeom>
              <a:avLst/>
              <a:gdLst>
                <a:gd name="T0" fmla="*/ 0 w 263"/>
                <a:gd name="T1" fmla="*/ 0 h 124"/>
                <a:gd name="T2" fmla="*/ 0 w 263"/>
                <a:gd name="T3" fmla="*/ 79 h 124"/>
                <a:gd name="T4" fmla="*/ 45 w 263"/>
                <a:gd name="T5" fmla="*/ 124 h 124"/>
                <a:gd name="T6" fmla="*/ 218 w 263"/>
                <a:gd name="T7" fmla="*/ 124 h 124"/>
                <a:gd name="T8" fmla="*/ 263 w 263"/>
                <a:gd name="T9" fmla="*/ 79 h 124"/>
                <a:gd name="T10" fmla="*/ 263 w 263"/>
                <a:gd name="T11" fmla="*/ 0 h 124"/>
                <a:gd name="T12" fmla="*/ 0 w 263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24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104"/>
                    <a:pt x="20" y="124"/>
                    <a:pt x="45" y="124"/>
                  </a:cubicBezTo>
                  <a:cubicBezTo>
                    <a:pt x="218" y="124"/>
                    <a:pt x="218" y="124"/>
                    <a:pt x="218" y="124"/>
                  </a:cubicBezTo>
                  <a:cubicBezTo>
                    <a:pt x="243" y="124"/>
                    <a:pt x="263" y="104"/>
                    <a:pt x="263" y="79"/>
                  </a:cubicBezTo>
                  <a:cubicBezTo>
                    <a:pt x="263" y="0"/>
                    <a:pt x="263" y="0"/>
                    <a:pt x="2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E58B054-2B8B-4CA8-9AC1-8AF135214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449" y="2029521"/>
              <a:ext cx="1672845" cy="1026667"/>
            </a:xfrm>
            <a:custGeom>
              <a:avLst/>
              <a:gdLst>
                <a:gd name="T0" fmla="*/ 208 w 253"/>
                <a:gd name="T1" fmla="*/ 155 h 155"/>
                <a:gd name="T2" fmla="*/ 45 w 253"/>
                <a:gd name="T3" fmla="*/ 155 h 155"/>
                <a:gd name="T4" fmla="*/ 0 w 253"/>
                <a:gd name="T5" fmla="*/ 109 h 155"/>
                <a:gd name="T6" fmla="*/ 0 w 253"/>
                <a:gd name="T7" fmla="*/ 0 h 155"/>
                <a:gd name="T8" fmla="*/ 253 w 253"/>
                <a:gd name="T9" fmla="*/ 0 h 155"/>
                <a:gd name="T10" fmla="*/ 253 w 253"/>
                <a:gd name="T11" fmla="*/ 109 h 155"/>
                <a:gd name="T12" fmla="*/ 208 w 253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55">
                  <a:moveTo>
                    <a:pt x="208" y="155"/>
                  </a:moveTo>
                  <a:cubicBezTo>
                    <a:pt x="45" y="155"/>
                    <a:pt x="45" y="155"/>
                    <a:pt x="45" y="155"/>
                  </a:cubicBezTo>
                  <a:cubicBezTo>
                    <a:pt x="20" y="155"/>
                    <a:pt x="0" y="134"/>
                    <a:pt x="0" y="1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53" y="134"/>
                    <a:pt x="233" y="155"/>
                    <a:pt x="208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4BF08080-7C92-4387-8666-950D884F8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700" y="2141044"/>
              <a:ext cx="800342" cy="800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1CD4BFFD-C1F3-4B18-978F-36AEA6DE3AC5}"/>
                </a:ext>
              </a:extLst>
            </p:cNvPr>
            <p:cNvGrpSpPr/>
            <p:nvPr/>
          </p:nvGrpSpPr>
          <p:grpSpPr>
            <a:xfrm>
              <a:off x="1651193" y="3281640"/>
              <a:ext cx="2321717" cy="1184368"/>
              <a:chOff x="1634553" y="3649631"/>
              <a:chExt cx="2321717" cy="1184368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E253F1-CF58-426A-B36C-1A9CB22E2C5B}"/>
                  </a:ext>
                </a:extLst>
              </p:cNvPr>
              <p:cNvSpPr txBox="1"/>
              <p:nvPr/>
            </p:nvSpPr>
            <p:spPr>
              <a:xfrm>
                <a:off x="1634553" y="3649631"/>
                <a:ext cx="2258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+mj-lt"/>
                  </a:rPr>
                  <a:t>STUDENT</a:t>
                </a:r>
                <a:endParaRPr lang="en-US" sz="1600" b="1" spc="30" dirty="0">
                  <a:latin typeface="+mj-lt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82986F-64FF-426D-86AE-9B3CB1D48C82}"/>
                  </a:ext>
                </a:extLst>
              </p:cNvPr>
              <p:cNvSpPr txBox="1"/>
              <p:nvPr/>
            </p:nvSpPr>
            <p:spPr>
              <a:xfrm>
                <a:off x="1667829" y="3993769"/>
                <a:ext cx="2288441" cy="84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5000"/>
                  </a:lnSpc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</a:rPr>
                  <a:t>Self Registration</a:t>
                </a:r>
              </a:p>
              <a:p>
                <a:pPr algn="ctr">
                  <a:lnSpc>
                    <a:spcPct val="135000"/>
                  </a:lnSpc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</a:rPr>
                  <a:t>Leader Board, My Exams</a:t>
                </a:r>
              </a:p>
              <a:p>
                <a:pPr algn="ctr">
                  <a:lnSpc>
                    <a:spcPct val="135000"/>
                  </a:lnSpc>
                  <a:defRPr/>
                </a:pP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</a:rPr>
                  <a:t>My Result, Performance</a:t>
                </a:r>
              </a:p>
            </p:txBody>
          </p:sp>
        </p:grp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BEB4B377-A0E5-4300-80B7-71E021992FC8}"/>
              </a:ext>
            </a:extLst>
          </p:cNvPr>
          <p:cNvGrpSpPr/>
          <p:nvPr/>
        </p:nvGrpSpPr>
        <p:grpSpPr>
          <a:xfrm>
            <a:off x="2960545" y="405475"/>
            <a:ext cx="6270909" cy="1320808"/>
            <a:chOff x="2960545" y="405475"/>
            <a:chExt cx="6270909" cy="1320808"/>
          </a:xfrm>
        </p:grpSpPr>
        <p:grpSp>
          <p:nvGrpSpPr>
            <p:cNvPr id="15" name="Group 23">
              <a:extLst>
                <a:ext uri="{FF2B5EF4-FFF2-40B4-BE49-F238E27FC236}">
                  <a16:creationId xmlns:a16="http://schemas.microsoft.com/office/drawing/2014/main" id="{6595AC2C-CBE9-4B12-8F25-6649AFF38749}"/>
                </a:ext>
              </a:extLst>
            </p:cNvPr>
            <p:cNvGrpSpPr/>
            <p:nvPr/>
          </p:nvGrpSpPr>
          <p:grpSpPr>
            <a:xfrm>
              <a:off x="3518263" y="405475"/>
              <a:ext cx="5155474" cy="938416"/>
              <a:chOff x="3518263" y="589196"/>
              <a:chExt cx="5155474" cy="938416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E21C2E-BA47-4FEB-886F-4F09A8F24904}"/>
                  </a:ext>
                </a:extLst>
              </p:cNvPr>
              <p:cNvSpPr txBox="1"/>
              <p:nvPr/>
            </p:nvSpPr>
            <p:spPr>
              <a:xfrm>
                <a:off x="3518263" y="889391"/>
                <a:ext cx="5155474" cy="595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600" spc="30" dirty="0">
                    <a:latin typeface="+mj-lt"/>
                  </a:rPr>
                  <a:t>Online Examination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1C753-A625-4572-BACC-84B2BA5AD749}"/>
                  </a:ext>
                </a:extLst>
              </p:cNvPr>
              <p:cNvSpPr txBox="1"/>
              <p:nvPr/>
            </p:nvSpPr>
            <p:spPr>
              <a:xfrm>
                <a:off x="5037569" y="589196"/>
                <a:ext cx="1847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3C62AA8-E65E-4680-9F5E-E07B064112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6723" y="1523791"/>
                <a:ext cx="780113" cy="38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CB55F45-D8E7-4D54-B6C4-A074EED557A8}"/>
                </a:ext>
              </a:extLst>
            </p:cNvPr>
            <p:cNvSpPr txBox="1"/>
            <p:nvPr/>
          </p:nvSpPr>
          <p:spPr>
            <a:xfrm>
              <a:off x="2960545" y="1541809"/>
              <a:ext cx="6270909" cy="1844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Source Sans Pro Light" panose="020B0403030403020204" pitchFamily="34" charset="0"/>
              </a:endParaRPr>
            </a:p>
          </p:txBody>
        </p:sp>
      </p:grpSp>
      <p:pic>
        <p:nvPicPr>
          <p:cNvPr id="44" name="Picture 2" descr="C:\Users\admini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6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EAF890D-AB36-4D96-A221-744A5B61E9FD}"/>
              </a:ext>
            </a:extLst>
          </p:cNvPr>
          <p:cNvGrpSpPr/>
          <p:nvPr/>
        </p:nvGrpSpPr>
        <p:grpSpPr>
          <a:xfrm>
            <a:off x="2451100" y="452772"/>
            <a:ext cx="7289800" cy="1362930"/>
            <a:chOff x="2451100" y="452772"/>
            <a:chExt cx="7289800" cy="1362930"/>
          </a:xfrm>
        </p:grpSpPr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D877DA25-40C7-447E-84DD-00790F485F3F}"/>
                </a:ext>
              </a:extLst>
            </p:cNvPr>
            <p:cNvGrpSpPr/>
            <p:nvPr/>
          </p:nvGrpSpPr>
          <p:grpSpPr>
            <a:xfrm>
              <a:off x="2714171" y="452772"/>
              <a:ext cx="6763658" cy="882152"/>
              <a:chOff x="2714171" y="452772"/>
              <a:chExt cx="6763658" cy="88215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E335321-E6AE-4155-8AFB-349397A8E464}"/>
                  </a:ext>
                </a:extLst>
              </p:cNvPr>
              <p:cNvSpPr txBox="1"/>
              <p:nvPr/>
            </p:nvSpPr>
            <p:spPr>
              <a:xfrm>
                <a:off x="2714171" y="705670"/>
                <a:ext cx="6763658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600" spc="30" dirty="0">
                    <a:latin typeface="+mj-lt"/>
                  </a:rPr>
                  <a:t>Online Examination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354B80-B407-4193-A08F-58794B11BA0A}"/>
                  </a:ext>
                </a:extLst>
              </p:cNvPr>
              <p:cNvSpPr txBox="1"/>
              <p:nvPr/>
            </p:nvSpPr>
            <p:spPr>
              <a:xfrm>
                <a:off x="5226755" y="452772"/>
                <a:ext cx="1802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2"/>
                    </a:solidFill>
                  </a:rPr>
                  <a:t>BUSINESS BENEFITS 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7609D2A-BE79-404D-911C-FACC4945E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208" y="1334924"/>
                <a:ext cx="6775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8D51EAB8-0375-4904-8727-AD6756818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100" y="1494396"/>
              <a:ext cx="7289800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eaLnBrk="1" hangingPunct="1">
                <a:lnSpc>
                  <a:spcPct val="140000"/>
                </a:lnSpc>
              </a:pPr>
              <a:endParaRPr lang="en-US" alt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39D1C8-511E-4C23-B552-FDAD906CFB85}"/>
              </a:ext>
            </a:extLst>
          </p:cNvPr>
          <p:cNvGrpSpPr/>
          <p:nvPr/>
        </p:nvGrpSpPr>
        <p:grpSpPr>
          <a:xfrm>
            <a:off x="3536701" y="2466110"/>
            <a:ext cx="2879865" cy="3203694"/>
            <a:chOff x="3536701" y="2466110"/>
            <a:chExt cx="2879865" cy="3203694"/>
          </a:xfrm>
        </p:grpSpPr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03B60FC1-A9A9-4400-AC9E-32E79F80606B}"/>
                </a:ext>
              </a:extLst>
            </p:cNvPr>
            <p:cNvSpPr/>
            <p:nvPr/>
          </p:nvSpPr>
          <p:spPr>
            <a:xfrm>
              <a:off x="3536701" y="2466110"/>
              <a:ext cx="2436298" cy="2436298"/>
            </a:xfrm>
            <a:prstGeom prst="pie">
              <a:avLst>
                <a:gd name="adj1" fmla="val 10801445"/>
                <a:gd name="adj2" fmla="val 3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FC128C-9A92-4C45-8419-70804BC9EE64}"/>
                </a:ext>
              </a:extLst>
            </p:cNvPr>
            <p:cNvSpPr/>
            <p:nvPr/>
          </p:nvSpPr>
          <p:spPr>
            <a:xfrm>
              <a:off x="3786927" y="2716336"/>
              <a:ext cx="1935846" cy="19358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C31EC1-1F90-42E5-A031-42D3422D52D4}"/>
                </a:ext>
              </a:extLst>
            </p:cNvPr>
            <p:cNvSpPr txBox="1"/>
            <p:nvPr/>
          </p:nvSpPr>
          <p:spPr>
            <a:xfrm>
              <a:off x="3606734" y="4543342"/>
              <a:ext cx="2809832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endParaRPr lang="en-US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ct val="140000"/>
                </a:lnSpc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•Planning &amp; Coordination</a:t>
              </a:r>
            </a:p>
            <a:p>
              <a:pPr>
                <a:lnSpc>
                  <a:spcPct val="140000"/>
                </a:lnSpc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•Evaluation, Result Generation</a:t>
              </a:r>
            </a:p>
            <a:p>
              <a:pPr>
                <a:lnSpc>
                  <a:spcPct val="140000"/>
                </a:lnSpc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•Award Certificates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A8670F-D5A3-4653-A641-530ECEDAE8C2}"/>
                </a:ext>
              </a:extLst>
            </p:cNvPr>
            <p:cNvSpPr txBox="1"/>
            <p:nvPr/>
          </p:nvSpPr>
          <p:spPr>
            <a:xfrm>
              <a:off x="4032930" y="3561493"/>
              <a:ext cx="1443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SAVE TIME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389CDF-4A9F-4448-96B0-5D207A119E37}"/>
              </a:ext>
            </a:extLst>
          </p:cNvPr>
          <p:cNvGrpSpPr/>
          <p:nvPr/>
        </p:nvGrpSpPr>
        <p:grpSpPr>
          <a:xfrm>
            <a:off x="6219002" y="2466110"/>
            <a:ext cx="2436298" cy="2929456"/>
            <a:chOff x="6219002" y="2466110"/>
            <a:chExt cx="2436298" cy="2929456"/>
          </a:xfrm>
        </p:grpSpPr>
        <p:sp>
          <p:nvSpPr>
            <p:cNvPr id="19" name="Partial Circle 18">
              <a:extLst>
                <a:ext uri="{FF2B5EF4-FFF2-40B4-BE49-F238E27FC236}">
                  <a16:creationId xmlns:a16="http://schemas.microsoft.com/office/drawing/2014/main" id="{9B059829-7690-40EE-A739-80455E53ECC3}"/>
                </a:ext>
              </a:extLst>
            </p:cNvPr>
            <p:cNvSpPr/>
            <p:nvPr/>
          </p:nvSpPr>
          <p:spPr>
            <a:xfrm>
              <a:off x="6219002" y="2466110"/>
              <a:ext cx="2436298" cy="2436298"/>
            </a:xfrm>
            <a:prstGeom prst="pie">
              <a:avLst>
                <a:gd name="adj1" fmla="val 10801445"/>
                <a:gd name="adj2" fmla="val 3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ACC3498-ED12-4313-AEAA-5A6390D93FB9}"/>
                </a:ext>
              </a:extLst>
            </p:cNvPr>
            <p:cNvSpPr/>
            <p:nvPr/>
          </p:nvSpPr>
          <p:spPr>
            <a:xfrm>
              <a:off x="6469228" y="2716336"/>
              <a:ext cx="1935846" cy="19358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6A3806-D1E2-4F9C-81E3-012C6EEE8A8B}"/>
                </a:ext>
              </a:extLst>
            </p:cNvPr>
            <p:cNvSpPr txBox="1"/>
            <p:nvPr/>
          </p:nvSpPr>
          <p:spPr>
            <a:xfrm>
              <a:off x="6257503" y="4557195"/>
              <a:ext cx="2359296" cy="838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endParaRPr lang="en-US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ct val="140000"/>
                </a:lnSpc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•No Geographical Constraints</a:t>
              </a:r>
            </a:p>
            <a:p>
              <a:pPr>
                <a:lnSpc>
                  <a:spcPct val="140000"/>
                </a:lnSpc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•Larger Candidate Pool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A2E7E5-0CE4-4CFA-986F-1B2BAA5E6017}"/>
                </a:ext>
              </a:extLst>
            </p:cNvPr>
            <p:cNvSpPr txBox="1"/>
            <p:nvPr/>
          </p:nvSpPr>
          <p:spPr>
            <a:xfrm>
              <a:off x="6573337" y="3533783"/>
              <a:ext cx="1798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WIDER REACH</a:t>
              </a: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5D544E27-2B2D-4802-952A-BD97370EBD71}"/>
              </a:ext>
            </a:extLst>
          </p:cNvPr>
          <p:cNvGrpSpPr/>
          <p:nvPr/>
        </p:nvGrpSpPr>
        <p:grpSpPr>
          <a:xfrm>
            <a:off x="854400" y="2466110"/>
            <a:ext cx="2436298" cy="3489935"/>
            <a:chOff x="854400" y="2466110"/>
            <a:chExt cx="2436298" cy="3489935"/>
          </a:xfrm>
        </p:grpSpPr>
        <p:sp>
          <p:nvSpPr>
            <p:cNvPr id="4" name="Partial Circle 3">
              <a:extLst>
                <a:ext uri="{FF2B5EF4-FFF2-40B4-BE49-F238E27FC236}">
                  <a16:creationId xmlns:a16="http://schemas.microsoft.com/office/drawing/2014/main" id="{D1F37838-FE1F-4693-8515-92677834C638}"/>
                </a:ext>
              </a:extLst>
            </p:cNvPr>
            <p:cNvSpPr/>
            <p:nvPr/>
          </p:nvSpPr>
          <p:spPr>
            <a:xfrm>
              <a:off x="854400" y="2466110"/>
              <a:ext cx="2436298" cy="2436298"/>
            </a:xfrm>
            <a:prstGeom prst="pie">
              <a:avLst>
                <a:gd name="adj1" fmla="val 10801445"/>
                <a:gd name="adj2" fmla="val 3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7EB22F-1921-4161-8D4F-EF0C821D33B5}"/>
                </a:ext>
              </a:extLst>
            </p:cNvPr>
            <p:cNvSpPr/>
            <p:nvPr/>
          </p:nvSpPr>
          <p:spPr>
            <a:xfrm>
              <a:off x="1104626" y="2716336"/>
              <a:ext cx="1935846" cy="19358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2CDBE5-B2EA-4A00-BA60-FCFF00C21945}"/>
                </a:ext>
              </a:extLst>
            </p:cNvPr>
            <p:cNvSpPr txBox="1"/>
            <p:nvPr/>
          </p:nvSpPr>
          <p:spPr>
            <a:xfrm>
              <a:off x="892901" y="4571050"/>
              <a:ext cx="23592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endParaRPr lang="en-US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ct val="140000"/>
                </a:lnSpc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Infrastructure</a:t>
              </a:r>
            </a:p>
            <a:p>
              <a:pPr>
                <a:lnSpc>
                  <a:spcPct val="140000"/>
                </a:lnSpc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Manpower</a:t>
              </a:r>
            </a:p>
            <a:p>
              <a:pPr>
                <a:lnSpc>
                  <a:spcPct val="140000"/>
                </a:lnSpc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Logistics</a:t>
              </a:r>
            </a:p>
            <a:p>
              <a:pPr>
                <a:lnSpc>
                  <a:spcPct val="140000"/>
                </a:lnSpc>
              </a:pPr>
              <a:endParaRPr lang="en-US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0E715F-7EA3-475C-98D1-7F7B24FF8C35}"/>
                </a:ext>
              </a:extLst>
            </p:cNvPr>
            <p:cNvSpPr txBox="1"/>
            <p:nvPr/>
          </p:nvSpPr>
          <p:spPr>
            <a:xfrm>
              <a:off x="1208741" y="3545727"/>
              <a:ext cx="1755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LOWER COSTS</a:t>
              </a: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D59AF0CB-A6FA-4DD0-8D54-B80B07AD3AA7}"/>
              </a:ext>
            </a:extLst>
          </p:cNvPr>
          <p:cNvGrpSpPr/>
          <p:nvPr/>
        </p:nvGrpSpPr>
        <p:grpSpPr>
          <a:xfrm>
            <a:off x="8901303" y="2466110"/>
            <a:ext cx="2749413" cy="3217547"/>
            <a:chOff x="8901303" y="2466110"/>
            <a:chExt cx="2749413" cy="3217547"/>
          </a:xfrm>
        </p:grpSpPr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41F1DA5B-C4E1-4AB6-874C-CC49ABF88085}"/>
                </a:ext>
              </a:extLst>
            </p:cNvPr>
            <p:cNvSpPr/>
            <p:nvPr/>
          </p:nvSpPr>
          <p:spPr>
            <a:xfrm>
              <a:off x="8901303" y="2466110"/>
              <a:ext cx="2436298" cy="2436298"/>
            </a:xfrm>
            <a:prstGeom prst="pie">
              <a:avLst>
                <a:gd name="adj1" fmla="val 10801445"/>
                <a:gd name="adj2" fmla="val 33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ABEBDD-CE58-458A-B035-5084F3DD2E04}"/>
                </a:ext>
              </a:extLst>
            </p:cNvPr>
            <p:cNvSpPr/>
            <p:nvPr/>
          </p:nvSpPr>
          <p:spPr>
            <a:xfrm>
              <a:off x="9151529" y="2716336"/>
              <a:ext cx="1935846" cy="19358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85D4E8-59C5-4A4D-B48A-71B3C3A354EF}"/>
                </a:ext>
              </a:extLst>
            </p:cNvPr>
            <p:cNvSpPr txBox="1"/>
            <p:nvPr/>
          </p:nvSpPr>
          <p:spPr>
            <a:xfrm>
              <a:off x="8939803" y="4557195"/>
              <a:ext cx="2710913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endParaRPr lang="en-US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ct val="140000"/>
                </a:lnSpc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Prevent Content Leak</a:t>
              </a:r>
            </a:p>
            <a:p>
              <a:pPr>
                <a:lnSpc>
                  <a:spcPct val="140000"/>
                </a:lnSpc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•Remove Impersonation</a:t>
              </a:r>
            </a:p>
            <a:p>
              <a:pPr>
                <a:lnSpc>
                  <a:spcPct val="140000"/>
                </a:lnSpc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•Auto Invigilate Every Candidate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05B202-55E7-4037-9F51-17359AE661A8}"/>
                </a:ext>
              </a:extLst>
            </p:cNvPr>
            <p:cNvSpPr txBox="1"/>
            <p:nvPr/>
          </p:nvSpPr>
          <p:spPr>
            <a:xfrm>
              <a:off x="9255637" y="3575348"/>
              <a:ext cx="17486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MORE SECURE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EF4F6A-6291-4476-A84C-3A656F9D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5" name="Picture 2" descr="C:\Users\admini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37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1B96B8-4D97-47A3-B3BF-FB0E116BD71D}"/>
              </a:ext>
            </a:extLst>
          </p:cNvPr>
          <p:cNvGrpSpPr/>
          <p:nvPr/>
        </p:nvGrpSpPr>
        <p:grpSpPr>
          <a:xfrm>
            <a:off x="1063175" y="3345509"/>
            <a:ext cx="4597168" cy="1112849"/>
            <a:chOff x="1063175" y="3345509"/>
            <a:chExt cx="4597168" cy="111284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44FC9FB0-EB51-4C8D-AFB3-9947F4E38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175" y="3345509"/>
              <a:ext cx="4549169" cy="10221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AF0B4A7-85D4-4536-83B4-587E1EAD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499" y="3554390"/>
              <a:ext cx="1264844" cy="903968"/>
            </a:xfrm>
            <a:custGeom>
              <a:avLst/>
              <a:gdLst>
                <a:gd name="T0" fmla="*/ 1423 w 1423"/>
                <a:gd name="T1" fmla="*/ 0 h 1017"/>
                <a:gd name="T2" fmla="*/ 538 w 1423"/>
                <a:gd name="T3" fmla="*/ 0 h 1017"/>
                <a:gd name="T4" fmla="*/ 0 w 1423"/>
                <a:gd name="T5" fmla="*/ 1017 h 1017"/>
                <a:gd name="T6" fmla="*/ 1423 w 1423"/>
                <a:gd name="T7" fmla="*/ 1017 h 1017"/>
                <a:gd name="T8" fmla="*/ 1423 w 1423"/>
                <a:gd name="T9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3" h="1017">
                  <a:moveTo>
                    <a:pt x="1423" y="0"/>
                  </a:moveTo>
                  <a:lnTo>
                    <a:pt x="538" y="0"/>
                  </a:lnTo>
                  <a:lnTo>
                    <a:pt x="0" y="1017"/>
                  </a:lnTo>
                  <a:lnTo>
                    <a:pt x="1423" y="1017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B72ED6-1EB3-44B6-B97A-89A1EBC1B8D9}"/>
                </a:ext>
              </a:extLst>
            </p:cNvPr>
            <p:cNvSpPr txBox="1"/>
            <p:nvPr/>
          </p:nvSpPr>
          <p:spPr>
            <a:xfrm>
              <a:off x="4759723" y="3721363"/>
              <a:ext cx="8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+mj-lt"/>
                </a:rPr>
                <a:t>02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1484B4-CC1F-46FD-8233-906D04A02B28}"/>
                </a:ext>
              </a:extLst>
            </p:cNvPr>
            <p:cNvGrpSpPr/>
            <p:nvPr/>
          </p:nvGrpSpPr>
          <p:grpSpPr>
            <a:xfrm>
              <a:off x="1355161" y="3459889"/>
              <a:ext cx="3090707" cy="905951"/>
              <a:chOff x="1255361" y="2199262"/>
              <a:chExt cx="3090708" cy="90595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228EF9-A529-4A81-A350-B05BED3DC1F9}"/>
                  </a:ext>
                </a:extLst>
              </p:cNvPr>
              <p:cNvSpPr/>
              <p:nvPr/>
            </p:nvSpPr>
            <p:spPr>
              <a:xfrm>
                <a:off x="1255361" y="2445032"/>
                <a:ext cx="3090708" cy="66018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Bulk upload candidates</a:t>
                </a:r>
              </a:p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Select time-slots</a:t>
                </a:r>
              </a:p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Distribute customized invite /follow-up mails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CB544-ADDB-4D2F-9A0E-139C099276A6}"/>
                  </a:ext>
                </a:extLst>
              </p:cNvPr>
              <p:cNvSpPr txBox="1"/>
              <p:nvPr/>
            </p:nvSpPr>
            <p:spPr>
              <a:xfrm>
                <a:off x="1255362" y="2199262"/>
                <a:ext cx="252313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lang="en-US" sz="1400" b="1" spc="30" dirty="0">
                    <a:solidFill>
                      <a:schemeClr val="bg1"/>
                    </a:solidFill>
                    <a:latin typeface="+mj-lt"/>
                  </a:rPr>
                  <a:t>INVITE TEST-TAKERS</a:t>
                </a:r>
                <a:endParaRPr kumimoji="0" lang="en-US" sz="1400" b="1" i="0" u="none" strike="noStrike" kern="1200" cap="none" spc="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74F33138-1B2F-4864-A037-9DEAE84F2800}"/>
              </a:ext>
            </a:extLst>
          </p:cNvPr>
          <p:cNvGrpSpPr/>
          <p:nvPr/>
        </p:nvGrpSpPr>
        <p:grpSpPr>
          <a:xfrm>
            <a:off x="6455456" y="4706574"/>
            <a:ext cx="4597168" cy="1112849"/>
            <a:chOff x="6455456" y="4706574"/>
            <a:chExt cx="4597168" cy="1112849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0A9033E0-89E7-4C5A-904F-BD465BFDF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456" y="4706574"/>
              <a:ext cx="4549169" cy="10221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77F789-3A54-4D7C-BED6-B22A7D842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7780" y="4915455"/>
              <a:ext cx="1264844" cy="903968"/>
            </a:xfrm>
            <a:custGeom>
              <a:avLst/>
              <a:gdLst>
                <a:gd name="T0" fmla="*/ 1423 w 1423"/>
                <a:gd name="T1" fmla="*/ 0 h 1017"/>
                <a:gd name="T2" fmla="*/ 538 w 1423"/>
                <a:gd name="T3" fmla="*/ 0 h 1017"/>
                <a:gd name="T4" fmla="*/ 0 w 1423"/>
                <a:gd name="T5" fmla="*/ 1017 h 1017"/>
                <a:gd name="T6" fmla="*/ 1423 w 1423"/>
                <a:gd name="T7" fmla="*/ 1017 h 1017"/>
                <a:gd name="T8" fmla="*/ 1423 w 1423"/>
                <a:gd name="T9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3" h="1017">
                  <a:moveTo>
                    <a:pt x="1423" y="0"/>
                  </a:moveTo>
                  <a:lnTo>
                    <a:pt x="538" y="0"/>
                  </a:lnTo>
                  <a:lnTo>
                    <a:pt x="0" y="1017"/>
                  </a:lnTo>
                  <a:lnTo>
                    <a:pt x="1423" y="1017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B67D96-79BE-4C64-BACC-97E54B405E7B}"/>
                </a:ext>
              </a:extLst>
            </p:cNvPr>
            <p:cNvSpPr txBox="1"/>
            <p:nvPr/>
          </p:nvSpPr>
          <p:spPr>
            <a:xfrm>
              <a:off x="10152004" y="5082428"/>
              <a:ext cx="8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+mj-lt"/>
                </a:rPr>
                <a:t>06</a:t>
              </a:r>
            </a:p>
          </p:txBody>
        </p:sp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22EA40C1-5D2A-4521-9624-7A285BF007DA}"/>
                </a:ext>
              </a:extLst>
            </p:cNvPr>
            <p:cNvGrpSpPr/>
            <p:nvPr/>
          </p:nvGrpSpPr>
          <p:grpSpPr>
            <a:xfrm>
              <a:off x="6842039" y="4789422"/>
              <a:ext cx="2302368" cy="905951"/>
              <a:chOff x="1349958" y="2167730"/>
              <a:chExt cx="2302369" cy="90595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982204E-8F3D-4D6E-9247-3C6FB05FA976}"/>
                  </a:ext>
                </a:extLst>
              </p:cNvPr>
              <p:cNvSpPr/>
              <p:nvPr/>
            </p:nvSpPr>
            <p:spPr>
              <a:xfrm>
                <a:off x="1349958" y="2413500"/>
                <a:ext cx="2302369" cy="66018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Entire test reports</a:t>
                </a:r>
              </a:p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Suspects Reports</a:t>
                </a:r>
              </a:p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Suspected activity Reports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BD2613-FE1A-446C-AFA3-CDB3709AE309}"/>
                  </a:ext>
                </a:extLst>
              </p:cNvPr>
              <p:cNvSpPr txBox="1"/>
              <p:nvPr/>
            </p:nvSpPr>
            <p:spPr>
              <a:xfrm>
                <a:off x="1349958" y="2167730"/>
                <a:ext cx="191641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3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AI-REPORTS</a:t>
                </a:r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D9B69904-983E-4F0D-B069-89015AE84D46}"/>
              </a:ext>
            </a:extLst>
          </p:cNvPr>
          <p:cNvGrpSpPr/>
          <p:nvPr/>
        </p:nvGrpSpPr>
        <p:grpSpPr>
          <a:xfrm>
            <a:off x="1063175" y="4706574"/>
            <a:ext cx="4597168" cy="1112849"/>
            <a:chOff x="1063175" y="4706574"/>
            <a:chExt cx="4597168" cy="1112849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25DA5E93-B7D0-4988-839B-3895B4BC5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175" y="4706574"/>
              <a:ext cx="4549169" cy="10221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734F450-5DAB-4CAA-BFBC-08A434DCC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499" y="4915455"/>
              <a:ext cx="1264844" cy="903968"/>
            </a:xfrm>
            <a:custGeom>
              <a:avLst/>
              <a:gdLst>
                <a:gd name="T0" fmla="*/ 1423 w 1423"/>
                <a:gd name="T1" fmla="*/ 0 h 1017"/>
                <a:gd name="T2" fmla="*/ 538 w 1423"/>
                <a:gd name="T3" fmla="*/ 0 h 1017"/>
                <a:gd name="T4" fmla="*/ 0 w 1423"/>
                <a:gd name="T5" fmla="*/ 1017 h 1017"/>
                <a:gd name="T6" fmla="*/ 1423 w 1423"/>
                <a:gd name="T7" fmla="*/ 1017 h 1017"/>
                <a:gd name="T8" fmla="*/ 1423 w 1423"/>
                <a:gd name="T9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3" h="1017">
                  <a:moveTo>
                    <a:pt x="1423" y="0"/>
                  </a:moveTo>
                  <a:lnTo>
                    <a:pt x="538" y="0"/>
                  </a:lnTo>
                  <a:lnTo>
                    <a:pt x="0" y="1017"/>
                  </a:lnTo>
                  <a:lnTo>
                    <a:pt x="1423" y="1017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0E4A75-046B-4C42-B7E0-EC24CC3A23DE}"/>
                </a:ext>
              </a:extLst>
            </p:cNvPr>
            <p:cNvSpPr txBox="1"/>
            <p:nvPr/>
          </p:nvSpPr>
          <p:spPr>
            <a:xfrm>
              <a:off x="4759723" y="5082428"/>
              <a:ext cx="8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+mj-lt"/>
                </a:rPr>
                <a:t>03</a:t>
              </a:r>
            </a:p>
          </p:txBody>
        </p:sp>
        <p:grpSp>
          <p:nvGrpSpPr>
            <p:cNvPr id="16" name="Group 22">
              <a:extLst>
                <a:ext uri="{FF2B5EF4-FFF2-40B4-BE49-F238E27FC236}">
                  <a16:creationId xmlns:a16="http://schemas.microsoft.com/office/drawing/2014/main" id="{F58BC240-59E0-4FAC-A9E8-1647F114D835}"/>
                </a:ext>
              </a:extLst>
            </p:cNvPr>
            <p:cNvGrpSpPr/>
            <p:nvPr/>
          </p:nvGrpSpPr>
          <p:grpSpPr>
            <a:xfrm>
              <a:off x="1418225" y="4820954"/>
              <a:ext cx="3153775" cy="905951"/>
              <a:chOff x="1318425" y="2199262"/>
              <a:chExt cx="3153776" cy="90595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A6B3067-A7EA-4781-8FB0-17A428F5DF55}"/>
                  </a:ext>
                </a:extLst>
              </p:cNvPr>
              <p:cNvSpPr/>
              <p:nvPr/>
            </p:nvSpPr>
            <p:spPr>
              <a:xfrm>
                <a:off x="1318425" y="2445032"/>
                <a:ext cx="3153776" cy="66018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ID-based Authentication</a:t>
                </a:r>
              </a:p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Record entire test </a:t>
                </a:r>
              </a:p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AI-based &amp; Human proctors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58F7D7-7FA6-47D4-9C28-352E4A6C371F}"/>
                  </a:ext>
                </a:extLst>
              </p:cNvPr>
              <p:cNvSpPr txBox="1"/>
              <p:nvPr/>
            </p:nvSpPr>
            <p:spPr>
              <a:xfrm>
                <a:off x="1318426" y="2199262"/>
                <a:ext cx="305916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lang="en-US" sz="1400" b="1" spc="30" dirty="0">
                    <a:solidFill>
                      <a:schemeClr val="bg1"/>
                    </a:solidFill>
                    <a:latin typeface="+mj-lt"/>
                  </a:rPr>
                  <a:t>AUTHORIZE &amp; PROCTOR TESTS</a:t>
                </a:r>
                <a:endParaRPr kumimoji="0" lang="en-US" sz="1400" b="1" i="0" u="none" strike="noStrike" kern="1200" cap="none" spc="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26">
            <a:extLst>
              <a:ext uri="{FF2B5EF4-FFF2-40B4-BE49-F238E27FC236}">
                <a16:creationId xmlns:a16="http://schemas.microsoft.com/office/drawing/2014/main" id="{FB81C161-D2F0-4EA7-9F17-65C7A727443F}"/>
              </a:ext>
            </a:extLst>
          </p:cNvPr>
          <p:cNvGrpSpPr/>
          <p:nvPr/>
        </p:nvGrpSpPr>
        <p:grpSpPr>
          <a:xfrm>
            <a:off x="1063175" y="1984443"/>
            <a:ext cx="4597168" cy="1112849"/>
            <a:chOff x="1063175" y="1984443"/>
            <a:chExt cx="4597168" cy="1112849"/>
          </a:xfrm>
        </p:grpSpPr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68AC820E-7211-4530-83EB-85FF28348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175" y="1984443"/>
              <a:ext cx="4549169" cy="10221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32DBF1C6-0B8E-4EE0-97A8-5A47E5D0E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499" y="2193324"/>
              <a:ext cx="1264844" cy="903968"/>
            </a:xfrm>
            <a:custGeom>
              <a:avLst/>
              <a:gdLst>
                <a:gd name="T0" fmla="*/ 1423 w 1423"/>
                <a:gd name="T1" fmla="*/ 0 h 1017"/>
                <a:gd name="T2" fmla="*/ 538 w 1423"/>
                <a:gd name="T3" fmla="*/ 0 h 1017"/>
                <a:gd name="T4" fmla="*/ 0 w 1423"/>
                <a:gd name="T5" fmla="*/ 1017 h 1017"/>
                <a:gd name="T6" fmla="*/ 1423 w 1423"/>
                <a:gd name="T7" fmla="*/ 1017 h 1017"/>
                <a:gd name="T8" fmla="*/ 1423 w 1423"/>
                <a:gd name="T9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3" h="1017">
                  <a:moveTo>
                    <a:pt x="1423" y="0"/>
                  </a:moveTo>
                  <a:lnTo>
                    <a:pt x="538" y="0"/>
                  </a:lnTo>
                  <a:lnTo>
                    <a:pt x="0" y="1017"/>
                  </a:lnTo>
                  <a:lnTo>
                    <a:pt x="1423" y="1017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1E793D-8EAC-4DF4-8795-76A12CCD9222}"/>
                </a:ext>
              </a:extLst>
            </p:cNvPr>
            <p:cNvSpPr txBox="1"/>
            <p:nvPr/>
          </p:nvSpPr>
          <p:spPr>
            <a:xfrm>
              <a:off x="4759723" y="2360297"/>
              <a:ext cx="8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+mj-lt"/>
                </a:rPr>
                <a:t>01</a:t>
              </a:r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FCFFC62F-45B9-46FE-82F0-F6641A124463}"/>
                </a:ext>
              </a:extLst>
            </p:cNvPr>
            <p:cNvGrpSpPr/>
            <p:nvPr/>
          </p:nvGrpSpPr>
          <p:grpSpPr>
            <a:xfrm>
              <a:off x="1370927" y="2083057"/>
              <a:ext cx="2570451" cy="905951"/>
              <a:chOff x="1271127" y="2183496"/>
              <a:chExt cx="2570452" cy="90595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AC19874-F796-44CC-A541-B66D949C9842}"/>
                  </a:ext>
                </a:extLst>
              </p:cNvPr>
              <p:cNvSpPr/>
              <p:nvPr/>
            </p:nvSpPr>
            <p:spPr>
              <a:xfrm>
                <a:off x="1271127" y="2429266"/>
                <a:ext cx="2570452" cy="66018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 Bulk Upload questions</a:t>
                </a:r>
              </a:p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Multiple question types supported</a:t>
                </a:r>
              </a:p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Configure Result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F0AB87-3B6B-43C2-9238-F493927B8340}"/>
                  </a:ext>
                </a:extLst>
              </p:cNvPr>
              <p:cNvSpPr txBox="1"/>
              <p:nvPr/>
            </p:nvSpPr>
            <p:spPr>
              <a:xfrm>
                <a:off x="1271128" y="2183496"/>
                <a:ext cx="191641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3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SETUP</a:t>
                </a:r>
                <a:r>
                  <a:rPr kumimoji="0" lang="en-US" sz="1400" b="1" i="0" u="none" strike="noStrike" kern="1200" cap="none" spc="3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EXAM</a:t>
                </a:r>
                <a:endParaRPr kumimoji="0" lang="en-US" sz="1400" b="1" i="0" u="none" strike="noStrike" kern="1200" cap="none" spc="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34">
            <a:extLst>
              <a:ext uri="{FF2B5EF4-FFF2-40B4-BE49-F238E27FC236}">
                <a16:creationId xmlns:a16="http://schemas.microsoft.com/office/drawing/2014/main" id="{2E7B5565-E3F5-41E2-8DE4-CB70802A5B38}"/>
              </a:ext>
            </a:extLst>
          </p:cNvPr>
          <p:cNvGrpSpPr/>
          <p:nvPr/>
        </p:nvGrpSpPr>
        <p:grpSpPr>
          <a:xfrm>
            <a:off x="6455456" y="1984443"/>
            <a:ext cx="4597168" cy="1112849"/>
            <a:chOff x="6455456" y="1984443"/>
            <a:chExt cx="4597168" cy="1112849"/>
          </a:xfrm>
        </p:grpSpPr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id="{3898B50A-129D-4DDA-B0F0-A2602C0EC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456" y="1984443"/>
              <a:ext cx="4549169" cy="10221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8560733-A438-4169-B72B-A41B9E775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7780" y="2193324"/>
              <a:ext cx="1264844" cy="903968"/>
            </a:xfrm>
            <a:custGeom>
              <a:avLst/>
              <a:gdLst>
                <a:gd name="T0" fmla="*/ 1423 w 1423"/>
                <a:gd name="T1" fmla="*/ 0 h 1017"/>
                <a:gd name="T2" fmla="*/ 538 w 1423"/>
                <a:gd name="T3" fmla="*/ 0 h 1017"/>
                <a:gd name="T4" fmla="*/ 0 w 1423"/>
                <a:gd name="T5" fmla="*/ 1017 h 1017"/>
                <a:gd name="T6" fmla="*/ 1423 w 1423"/>
                <a:gd name="T7" fmla="*/ 1017 h 1017"/>
                <a:gd name="T8" fmla="*/ 1423 w 1423"/>
                <a:gd name="T9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3" h="1017">
                  <a:moveTo>
                    <a:pt x="1423" y="0"/>
                  </a:moveTo>
                  <a:lnTo>
                    <a:pt x="538" y="0"/>
                  </a:lnTo>
                  <a:lnTo>
                    <a:pt x="0" y="1017"/>
                  </a:lnTo>
                  <a:lnTo>
                    <a:pt x="1423" y="1017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E3B644-7F55-4D92-ADE3-8D13F2DC43AE}"/>
                </a:ext>
              </a:extLst>
            </p:cNvPr>
            <p:cNvSpPr txBox="1"/>
            <p:nvPr/>
          </p:nvSpPr>
          <p:spPr>
            <a:xfrm>
              <a:off x="10152004" y="2360297"/>
              <a:ext cx="8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+mj-lt"/>
                </a:rPr>
                <a:t>04</a:t>
              </a:r>
            </a:p>
          </p:txBody>
        </p:sp>
        <p:grpSp>
          <p:nvGrpSpPr>
            <p:cNvPr id="27" name="Group 38">
              <a:extLst>
                <a:ext uri="{FF2B5EF4-FFF2-40B4-BE49-F238E27FC236}">
                  <a16:creationId xmlns:a16="http://schemas.microsoft.com/office/drawing/2014/main" id="{E18F09BE-BEBA-4F00-A470-A355B10C7462}"/>
                </a:ext>
              </a:extLst>
            </p:cNvPr>
            <p:cNvGrpSpPr/>
            <p:nvPr/>
          </p:nvGrpSpPr>
          <p:grpSpPr>
            <a:xfrm>
              <a:off x="6826273" y="2130355"/>
              <a:ext cx="2727626" cy="842887"/>
              <a:chOff x="1334192" y="2230794"/>
              <a:chExt cx="2727627" cy="842887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2EA8C9B-5F1F-4ED1-927A-F697DB201448}"/>
                  </a:ext>
                </a:extLst>
              </p:cNvPr>
              <p:cNvSpPr/>
              <p:nvPr/>
            </p:nvSpPr>
            <p:spPr>
              <a:xfrm>
                <a:off x="1334192" y="2413500"/>
                <a:ext cx="2727627" cy="66018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Customize results</a:t>
                </a:r>
              </a:p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Real-time result generation </a:t>
                </a:r>
              </a:p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Share results in </a:t>
                </a:r>
                <a:r>
                  <a:rPr lang="en-US" sz="1100" b="1" dirty="0" err="1">
                    <a:solidFill>
                      <a:schemeClr val="bg1"/>
                    </a:solidFill>
                  </a:rPr>
                  <a:t>pdf</a:t>
                </a:r>
                <a:r>
                  <a:rPr lang="en-US" sz="1100" b="1" dirty="0">
                    <a:solidFill>
                      <a:schemeClr val="bg1"/>
                    </a:solidFill>
                  </a:rPr>
                  <a:t>, html formats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07CCCE-8BF9-4BAA-8D78-5674D841CFD5}"/>
                  </a:ext>
                </a:extLst>
              </p:cNvPr>
              <p:cNvSpPr txBox="1"/>
              <p:nvPr/>
            </p:nvSpPr>
            <p:spPr>
              <a:xfrm>
                <a:off x="1334192" y="2230794"/>
                <a:ext cx="23965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lang="en-US" sz="1400" b="1" spc="30" dirty="0">
                    <a:solidFill>
                      <a:schemeClr val="bg1"/>
                    </a:solidFill>
                    <a:latin typeface="+mj-lt"/>
                  </a:rPr>
                  <a:t>REAL-TIME RESUL TS</a:t>
                </a:r>
                <a:endParaRPr kumimoji="0" lang="en-US" sz="1400" b="1" i="0" u="none" strike="noStrike" kern="1200" cap="none" spc="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42">
            <a:extLst>
              <a:ext uri="{FF2B5EF4-FFF2-40B4-BE49-F238E27FC236}">
                <a16:creationId xmlns:a16="http://schemas.microsoft.com/office/drawing/2014/main" id="{A4CCEC83-4B13-4ED0-BD62-3F73AE4083FA}"/>
              </a:ext>
            </a:extLst>
          </p:cNvPr>
          <p:cNvGrpSpPr/>
          <p:nvPr/>
        </p:nvGrpSpPr>
        <p:grpSpPr>
          <a:xfrm>
            <a:off x="6455456" y="3345509"/>
            <a:ext cx="4597168" cy="1112849"/>
            <a:chOff x="6455456" y="3345509"/>
            <a:chExt cx="4597168" cy="1112849"/>
          </a:xfrm>
        </p:grpSpPr>
        <p:sp>
          <p:nvSpPr>
            <p:cNvPr id="44" name="Rectangle 5">
              <a:extLst>
                <a:ext uri="{FF2B5EF4-FFF2-40B4-BE49-F238E27FC236}">
                  <a16:creationId xmlns:a16="http://schemas.microsoft.com/office/drawing/2014/main" id="{F12995D5-10C1-4259-9C14-E7BFDA983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456" y="3345509"/>
              <a:ext cx="4549169" cy="10221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F0894356-8480-4FA4-8FAC-2230ECB12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7780" y="3554390"/>
              <a:ext cx="1264844" cy="903968"/>
            </a:xfrm>
            <a:custGeom>
              <a:avLst/>
              <a:gdLst>
                <a:gd name="T0" fmla="*/ 1423 w 1423"/>
                <a:gd name="T1" fmla="*/ 0 h 1017"/>
                <a:gd name="T2" fmla="*/ 538 w 1423"/>
                <a:gd name="T3" fmla="*/ 0 h 1017"/>
                <a:gd name="T4" fmla="*/ 0 w 1423"/>
                <a:gd name="T5" fmla="*/ 1017 h 1017"/>
                <a:gd name="T6" fmla="*/ 1423 w 1423"/>
                <a:gd name="T7" fmla="*/ 1017 h 1017"/>
                <a:gd name="T8" fmla="*/ 1423 w 1423"/>
                <a:gd name="T9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3" h="1017">
                  <a:moveTo>
                    <a:pt x="1423" y="0"/>
                  </a:moveTo>
                  <a:lnTo>
                    <a:pt x="538" y="0"/>
                  </a:lnTo>
                  <a:lnTo>
                    <a:pt x="0" y="1017"/>
                  </a:lnTo>
                  <a:lnTo>
                    <a:pt x="1423" y="1017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417342-0B65-4DF3-A127-39B3D1D76E6F}"/>
                </a:ext>
              </a:extLst>
            </p:cNvPr>
            <p:cNvSpPr txBox="1"/>
            <p:nvPr/>
          </p:nvSpPr>
          <p:spPr>
            <a:xfrm>
              <a:off x="10152004" y="3721363"/>
              <a:ext cx="8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+mj-lt"/>
                </a:rPr>
                <a:t>05</a:t>
              </a:r>
            </a:p>
          </p:txBody>
        </p:sp>
        <p:grpSp>
          <p:nvGrpSpPr>
            <p:cNvPr id="32" name="Group 46">
              <a:extLst>
                <a:ext uri="{FF2B5EF4-FFF2-40B4-BE49-F238E27FC236}">
                  <a16:creationId xmlns:a16="http://schemas.microsoft.com/office/drawing/2014/main" id="{C435E4DC-D877-4772-9ADC-B947819EE1BE}"/>
                </a:ext>
              </a:extLst>
            </p:cNvPr>
            <p:cNvGrpSpPr/>
            <p:nvPr/>
          </p:nvGrpSpPr>
          <p:grpSpPr>
            <a:xfrm>
              <a:off x="6826273" y="3459889"/>
              <a:ext cx="2569957" cy="874419"/>
              <a:chOff x="1334192" y="2199262"/>
              <a:chExt cx="2569958" cy="87441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12036FD-725A-4395-933B-98E21F5ABAD9}"/>
                  </a:ext>
                </a:extLst>
              </p:cNvPr>
              <p:cNvSpPr/>
              <p:nvPr/>
            </p:nvSpPr>
            <p:spPr>
              <a:xfrm>
                <a:off x="1334192" y="2413500"/>
                <a:ext cx="2302369" cy="66018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Group-level reports</a:t>
                </a:r>
              </a:p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In-depth analytics</a:t>
                </a:r>
              </a:p>
              <a:p>
                <a:pPr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 Customize as per 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49D1FD8-9A3E-410A-9526-DDF2B5D49F4B}"/>
                  </a:ext>
                </a:extLst>
              </p:cNvPr>
              <p:cNvSpPr txBox="1"/>
              <p:nvPr/>
            </p:nvSpPr>
            <p:spPr>
              <a:xfrm>
                <a:off x="1334192" y="2199262"/>
                <a:ext cx="25699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lang="en-US" sz="1400" b="1" spc="30" dirty="0">
                    <a:solidFill>
                      <a:schemeClr val="bg1"/>
                    </a:solidFill>
                    <a:latin typeface="+mj-lt"/>
                  </a:rPr>
                  <a:t>GROUP-LEVEL ANALYTICS</a:t>
                </a:r>
                <a:endParaRPr kumimoji="0" lang="en-US" sz="1400" b="1" i="0" u="none" strike="noStrike" kern="1200" cap="none" spc="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oup 50">
            <a:extLst>
              <a:ext uri="{FF2B5EF4-FFF2-40B4-BE49-F238E27FC236}">
                <a16:creationId xmlns:a16="http://schemas.microsoft.com/office/drawing/2014/main" id="{EBB9329E-1E84-46BD-A529-4AA46024E302}"/>
              </a:ext>
            </a:extLst>
          </p:cNvPr>
          <p:cNvGrpSpPr/>
          <p:nvPr/>
        </p:nvGrpSpPr>
        <p:grpSpPr>
          <a:xfrm>
            <a:off x="2225537" y="-4441"/>
            <a:ext cx="8006255" cy="1389724"/>
            <a:chOff x="3124199" y="405475"/>
            <a:chExt cx="8006255" cy="138972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15B3C5-6F9D-4F1C-A552-C4DDDD67017B}"/>
                </a:ext>
              </a:extLst>
            </p:cNvPr>
            <p:cNvSpPr txBox="1"/>
            <p:nvPr/>
          </p:nvSpPr>
          <p:spPr>
            <a:xfrm>
              <a:off x="3124199" y="705670"/>
              <a:ext cx="8006255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30" dirty="0">
                  <a:latin typeface="+mj-lt"/>
                </a:rPr>
                <a:t>Simple Steps To Conduct Examination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D78E33-F0B4-4FA2-A7EF-1F37B1683625}"/>
                </a:ext>
              </a:extLst>
            </p:cNvPr>
            <p:cNvSpPr txBox="1"/>
            <p:nvPr/>
          </p:nvSpPr>
          <p:spPr>
            <a:xfrm>
              <a:off x="5037569" y="405475"/>
              <a:ext cx="184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89BB053-52A7-44D9-8C79-1C762DCD7801}"/>
                </a:ext>
              </a:extLst>
            </p:cNvPr>
            <p:cNvCxnSpPr>
              <a:cxnSpLocks/>
            </p:cNvCxnSpPr>
            <p:nvPr/>
          </p:nvCxnSpPr>
          <p:spPr>
            <a:xfrm>
              <a:off x="6545508" y="1760606"/>
              <a:ext cx="6775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18AB42-9E22-4FE8-A153-0A985EEE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1" name="Picture 2" descr="C:\Users\admini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11035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51787-3F52-42E0-828E-125B4158C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6828" r="8328" b="2863"/>
          <a:stretch/>
        </p:blipFill>
        <p:spPr>
          <a:xfrm>
            <a:off x="2481575" y="835970"/>
            <a:ext cx="6999226" cy="5115298"/>
          </a:xfrm>
          <a:prstGeom prst="rect">
            <a:avLst/>
          </a:prstGeom>
          <a:effectLst/>
        </p:spPr>
      </p:pic>
      <p:pic>
        <p:nvPicPr>
          <p:cNvPr id="11" name="Picture Placeholder 10" descr="Capture.PNG"/>
          <p:cNvPicPr>
            <a:picLocks noGrp="1" noChangeAspect="1"/>
          </p:cNvPicPr>
          <p:nvPr>
            <p:ph type="pic" sz="quarter" idx="37"/>
          </p:nvPr>
        </p:nvPicPr>
        <p:blipFill>
          <a:blip r:embed="rId3"/>
          <a:srcRect l="8596" r="8596"/>
          <a:stretch>
            <a:fillRect/>
          </a:stretch>
        </p:blipFill>
        <p:spPr>
          <a:xfrm>
            <a:off x="2660207" y="1066255"/>
            <a:ext cx="5253142" cy="29962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339DA-5B75-4A9B-AF39-A4F3115C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 descr="C:\Users\admini\Desktop\downlo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320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041012-8191-41E5-B5BB-8A1EFA83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1F2-F02D-4DA7-85AA-3EC4032160D2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71062E-B581-4D04-A5EF-2CE6026CE60D}"/>
              </a:ext>
            </a:extLst>
          </p:cNvPr>
          <p:cNvGrpSpPr/>
          <p:nvPr/>
        </p:nvGrpSpPr>
        <p:grpSpPr>
          <a:xfrm>
            <a:off x="5078560" y="2357151"/>
            <a:ext cx="2126280" cy="1906626"/>
            <a:chOff x="5078560" y="2357151"/>
            <a:chExt cx="2126280" cy="190662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3FFF9F9-BC7A-4881-9AF2-659EFD34EA36}"/>
                </a:ext>
              </a:extLst>
            </p:cNvPr>
            <p:cNvSpPr/>
            <p:nvPr/>
          </p:nvSpPr>
          <p:spPr>
            <a:xfrm rot="2700000">
              <a:off x="5142686" y="2357150"/>
              <a:ext cx="1906626" cy="1906627"/>
            </a:xfrm>
            <a:prstGeom prst="roundRect">
              <a:avLst>
                <a:gd name="adj" fmla="val 86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882336C-3A25-4C55-B345-6F0B47CE8F38}"/>
                </a:ext>
              </a:extLst>
            </p:cNvPr>
            <p:cNvSpPr/>
            <p:nvPr/>
          </p:nvSpPr>
          <p:spPr>
            <a:xfrm rot="2700000">
              <a:off x="5233725" y="2448189"/>
              <a:ext cx="1724548" cy="1724549"/>
            </a:xfrm>
            <a:prstGeom prst="roundRect">
              <a:avLst>
                <a:gd name="adj" fmla="val 867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7CBF8E-7010-4A3C-A9A3-127BA4046F4E}"/>
                </a:ext>
              </a:extLst>
            </p:cNvPr>
            <p:cNvSpPr txBox="1"/>
            <p:nvPr/>
          </p:nvSpPr>
          <p:spPr>
            <a:xfrm>
              <a:off x="5078560" y="3180682"/>
              <a:ext cx="212628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3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RECORD &amp; REVIEW PROCTORING</a:t>
              </a:r>
            </a:p>
            <a:p>
              <a:pPr algn="ctr"/>
              <a:r>
                <a:rPr lang="en-US" sz="1600" b="1" spc="3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(AI flags)</a:t>
              </a: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573262B-3B56-4040-87AE-C386C57291A3}"/>
              </a:ext>
            </a:extLst>
          </p:cNvPr>
          <p:cNvGrpSpPr/>
          <p:nvPr/>
        </p:nvGrpSpPr>
        <p:grpSpPr>
          <a:xfrm>
            <a:off x="6511622" y="3798766"/>
            <a:ext cx="1938692" cy="1906626"/>
            <a:chOff x="6511622" y="3798766"/>
            <a:chExt cx="1938692" cy="190662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8CB9D96-6D73-4CBE-B71B-4E7A7520E352}"/>
                </a:ext>
              </a:extLst>
            </p:cNvPr>
            <p:cNvSpPr/>
            <p:nvPr/>
          </p:nvSpPr>
          <p:spPr>
            <a:xfrm rot="2700000">
              <a:off x="6512684" y="3798765"/>
              <a:ext cx="1906626" cy="1906627"/>
            </a:xfrm>
            <a:prstGeom prst="roundRect">
              <a:avLst>
                <a:gd name="adj" fmla="val 86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338C829-39EC-46BB-A8CB-BCBDE3C9A570}"/>
                </a:ext>
              </a:extLst>
            </p:cNvPr>
            <p:cNvSpPr/>
            <p:nvPr/>
          </p:nvSpPr>
          <p:spPr>
            <a:xfrm rot="2700000">
              <a:off x="6603723" y="3889804"/>
              <a:ext cx="1724548" cy="1724549"/>
            </a:xfrm>
            <a:prstGeom prst="roundRect">
              <a:avLst>
                <a:gd name="adj" fmla="val 867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C57462-8BEC-490A-A8AF-63A6CE2977BE}"/>
                </a:ext>
              </a:extLst>
            </p:cNvPr>
            <p:cNvSpPr txBox="1"/>
            <p:nvPr/>
          </p:nvSpPr>
          <p:spPr>
            <a:xfrm>
              <a:off x="6511622" y="4448871"/>
              <a:ext cx="193869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3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APPLICANT</a:t>
              </a:r>
            </a:p>
            <a:p>
              <a:pPr algn="ctr"/>
              <a:r>
                <a:rPr lang="en-US" sz="1600" b="1" spc="3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AUTHENTICATION</a:t>
              </a:r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02174233-6E28-4472-9B47-D67CC078473A}"/>
              </a:ext>
            </a:extLst>
          </p:cNvPr>
          <p:cNvGrpSpPr/>
          <p:nvPr/>
        </p:nvGrpSpPr>
        <p:grpSpPr>
          <a:xfrm>
            <a:off x="2402690" y="2357151"/>
            <a:ext cx="1906627" cy="1906626"/>
            <a:chOff x="2402690" y="2357151"/>
            <a:chExt cx="1906627" cy="19066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CDF32C9-98A7-4D00-8CE6-7C4FA4127B47}"/>
                </a:ext>
              </a:extLst>
            </p:cNvPr>
            <p:cNvSpPr/>
            <p:nvPr/>
          </p:nvSpPr>
          <p:spPr>
            <a:xfrm rot="2700000">
              <a:off x="2402691" y="2357150"/>
              <a:ext cx="1906626" cy="1906627"/>
            </a:xfrm>
            <a:prstGeom prst="roundRect">
              <a:avLst>
                <a:gd name="adj" fmla="val 86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67FCC21-7FE3-4A66-BC93-C3334A6162BC}"/>
                </a:ext>
              </a:extLst>
            </p:cNvPr>
            <p:cNvSpPr/>
            <p:nvPr/>
          </p:nvSpPr>
          <p:spPr>
            <a:xfrm rot="2700000">
              <a:off x="2493730" y="2448189"/>
              <a:ext cx="1724548" cy="1724549"/>
            </a:xfrm>
            <a:prstGeom prst="roundRect">
              <a:avLst>
                <a:gd name="adj" fmla="val 867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A900E0-B7F7-4476-B33B-A7486B9658AC}"/>
                </a:ext>
              </a:extLst>
            </p:cNvPr>
            <p:cNvSpPr txBox="1"/>
            <p:nvPr/>
          </p:nvSpPr>
          <p:spPr>
            <a:xfrm>
              <a:off x="2527757" y="3227980"/>
              <a:ext cx="156189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3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AUTO PROCTORING </a:t>
              </a:r>
            </a:p>
            <a:p>
              <a:pPr algn="ctr"/>
              <a:r>
                <a:rPr lang="en-US" sz="1600" b="1" spc="3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(AI flags)</a:t>
              </a:r>
            </a:p>
          </p:txBody>
        </p:sp>
      </p:grpSp>
      <p:grpSp>
        <p:nvGrpSpPr>
          <p:cNvPr id="12" name="Group 17">
            <a:extLst>
              <a:ext uri="{FF2B5EF4-FFF2-40B4-BE49-F238E27FC236}">
                <a16:creationId xmlns:a16="http://schemas.microsoft.com/office/drawing/2014/main" id="{46ACA344-D38A-432A-8BD1-F920EE82C601}"/>
              </a:ext>
            </a:extLst>
          </p:cNvPr>
          <p:cNvGrpSpPr/>
          <p:nvPr/>
        </p:nvGrpSpPr>
        <p:grpSpPr>
          <a:xfrm>
            <a:off x="7865854" y="2357151"/>
            <a:ext cx="2034885" cy="1906626"/>
            <a:chOff x="7865854" y="2357151"/>
            <a:chExt cx="2034885" cy="190662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4367CE4-346D-4B59-B0FE-16CDE43B5B04}"/>
                </a:ext>
              </a:extLst>
            </p:cNvPr>
            <p:cNvSpPr/>
            <p:nvPr/>
          </p:nvSpPr>
          <p:spPr>
            <a:xfrm rot="2700000">
              <a:off x="7882682" y="2357150"/>
              <a:ext cx="1906626" cy="1906627"/>
            </a:xfrm>
            <a:prstGeom prst="roundRect">
              <a:avLst>
                <a:gd name="adj" fmla="val 867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12AF7D2-836C-4273-A85F-F14EC7ABC915}"/>
                </a:ext>
              </a:extLst>
            </p:cNvPr>
            <p:cNvSpPr/>
            <p:nvPr/>
          </p:nvSpPr>
          <p:spPr>
            <a:xfrm rot="2700000">
              <a:off x="7973721" y="2448189"/>
              <a:ext cx="1724548" cy="1724549"/>
            </a:xfrm>
            <a:prstGeom prst="roundRect">
              <a:avLst>
                <a:gd name="adj" fmla="val 867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632005-C516-4311-B88B-6E27C7E0CEC6}"/>
                </a:ext>
              </a:extLst>
            </p:cNvPr>
            <p:cNvSpPr txBox="1"/>
            <p:nvPr/>
          </p:nvSpPr>
          <p:spPr>
            <a:xfrm>
              <a:off x="7865854" y="3227980"/>
              <a:ext cx="203488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3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SECURE BROWSER</a:t>
              </a:r>
            </a:p>
          </p:txBody>
        </p: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id="{E3695F68-C525-4460-99F0-BE51634E8E34}"/>
              </a:ext>
            </a:extLst>
          </p:cNvPr>
          <p:cNvGrpSpPr/>
          <p:nvPr/>
        </p:nvGrpSpPr>
        <p:grpSpPr>
          <a:xfrm>
            <a:off x="3772688" y="3798766"/>
            <a:ext cx="1918662" cy="1906626"/>
            <a:chOff x="3772688" y="3798766"/>
            <a:chExt cx="1918662" cy="19066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079010E-B1C5-456D-A6BE-20F3D32A8C69}"/>
                </a:ext>
              </a:extLst>
            </p:cNvPr>
            <p:cNvSpPr/>
            <p:nvPr/>
          </p:nvSpPr>
          <p:spPr>
            <a:xfrm rot="2700000">
              <a:off x="3772689" y="3798765"/>
              <a:ext cx="1906626" cy="1906627"/>
            </a:xfrm>
            <a:prstGeom prst="roundRect">
              <a:avLst>
                <a:gd name="adj" fmla="val 86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2AE989D-AA3E-4BCC-BF32-AD0C5F0E274D}"/>
                </a:ext>
              </a:extLst>
            </p:cNvPr>
            <p:cNvSpPr/>
            <p:nvPr/>
          </p:nvSpPr>
          <p:spPr>
            <a:xfrm rot="2700000">
              <a:off x="3863728" y="3889804"/>
              <a:ext cx="1724548" cy="1724549"/>
            </a:xfrm>
            <a:prstGeom prst="roundRect">
              <a:avLst>
                <a:gd name="adj" fmla="val 867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03C991-D97A-40A2-AE3E-12167C902678}"/>
                </a:ext>
              </a:extLst>
            </p:cNvPr>
            <p:cNvSpPr txBox="1"/>
            <p:nvPr/>
          </p:nvSpPr>
          <p:spPr>
            <a:xfrm>
              <a:off x="3850458" y="4259699"/>
              <a:ext cx="1840892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3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LIVE PROCTORING</a:t>
              </a:r>
            </a:p>
            <a:p>
              <a:pPr algn="ctr"/>
              <a:r>
                <a:rPr lang="en-US" sz="1600" b="1" spc="3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(AI flags + Human Proctors)</a:t>
              </a:r>
            </a:p>
          </p:txBody>
        </p:sp>
      </p:grpSp>
      <p:grpSp>
        <p:nvGrpSpPr>
          <p:cNvPr id="17" name="Group 27">
            <a:extLst>
              <a:ext uri="{FF2B5EF4-FFF2-40B4-BE49-F238E27FC236}">
                <a16:creationId xmlns:a16="http://schemas.microsoft.com/office/drawing/2014/main" id="{C458CDAE-DB6F-4FCA-A209-C2BCB627B783}"/>
              </a:ext>
            </a:extLst>
          </p:cNvPr>
          <p:cNvGrpSpPr/>
          <p:nvPr/>
        </p:nvGrpSpPr>
        <p:grpSpPr>
          <a:xfrm>
            <a:off x="3155656" y="405475"/>
            <a:ext cx="6130234" cy="954188"/>
            <a:chOff x="3155656" y="589196"/>
            <a:chExt cx="6130234" cy="95418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730925-28C0-4A8F-9E03-196505D7E1A9}"/>
                </a:ext>
              </a:extLst>
            </p:cNvPr>
            <p:cNvSpPr txBox="1"/>
            <p:nvPr/>
          </p:nvSpPr>
          <p:spPr>
            <a:xfrm>
              <a:off x="3155656" y="952453"/>
              <a:ext cx="613023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30" dirty="0">
                  <a:latin typeface="+mj-lt"/>
                </a:rPr>
                <a:t>Secure Online Exams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4E2EAD-08C7-413C-928A-C310AA45C00B}"/>
                </a:ext>
              </a:extLst>
            </p:cNvPr>
            <p:cNvSpPr txBox="1"/>
            <p:nvPr/>
          </p:nvSpPr>
          <p:spPr>
            <a:xfrm>
              <a:off x="5037569" y="589196"/>
              <a:ext cx="184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1EDCC80-1EDB-4E1A-9321-970F66E8AB26}"/>
                </a:ext>
              </a:extLst>
            </p:cNvPr>
            <p:cNvCxnSpPr>
              <a:cxnSpLocks/>
            </p:cNvCxnSpPr>
            <p:nvPr/>
          </p:nvCxnSpPr>
          <p:spPr>
            <a:xfrm>
              <a:off x="5757208" y="1518645"/>
              <a:ext cx="6775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2" descr="C:\Users\admini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4965" y="6585565"/>
            <a:ext cx="907760" cy="244725"/>
          </a:xfrm>
          <a:prstGeom prst="rect">
            <a:avLst/>
          </a:prstGeom>
          <a:noFill/>
        </p:spPr>
      </p:pic>
      <p:pic>
        <p:nvPicPr>
          <p:cNvPr id="28" name="Picture 2" descr="C:\Users\admini\Desktop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3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8C775FD-E472-458F-A2FD-AC5FE592041F}"/>
              </a:ext>
            </a:extLst>
          </p:cNvPr>
          <p:cNvSpPr/>
          <p:nvPr/>
        </p:nvSpPr>
        <p:spPr>
          <a:xfrm>
            <a:off x="9219330" y="2484109"/>
            <a:ext cx="960630" cy="9606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BB7767-83CA-4F4F-B1E5-53095B1B83A6}"/>
              </a:ext>
            </a:extLst>
          </p:cNvPr>
          <p:cNvSpPr/>
          <p:nvPr/>
        </p:nvSpPr>
        <p:spPr>
          <a:xfrm>
            <a:off x="8603626" y="1560007"/>
            <a:ext cx="367990" cy="3679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37FE0A-BDA6-41F3-B10D-945B13C3670F}"/>
              </a:ext>
            </a:extLst>
          </p:cNvPr>
          <p:cNvSpPr/>
          <p:nvPr/>
        </p:nvSpPr>
        <p:spPr>
          <a:xfrm>
            <a:off x="9452801" y="4307159"/>
            <a:ext cx="367990" cy="3679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E5E45-75D4-48EA-A9D6-4BC9B3F75F58}"/>
              </a:ext>
            </a:extLst>
          </p:cNvPr>
          <p:cNvSpPr txBox="1"/>
          <p:nvPr/>
        </p:nvSpPr>
        <p:spPr>
          <a:xfrm>
            <a:off x="724920" y="2953042"/>
            <a:ext cx="3751178" cy="1551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a typeface="Source Sans Pro Light" panose="020B0403030403020204" pitchFamily="34" charset="0"/>
              </a:rPr>
              <a:t>Live Proctoring (AI flags + Human Proctors)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a typeface="Source Sans Pro Light" panose="020B0403030403020204" pitchFamily="34" charset="0"/>
              </a:rPr>
              <a:t>Record &amp; Review Proctoring with AI flags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a typeface="Source Sans Pro Light" panose="020B0403030403020204" pitchFamily="34" charset="0"/>
              </a:rPr>
              <a:t>Face Recognition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a typeface="Source Sans Pro Light" panose="020B0403030403020204" pitchFamily="34" charset="0"/>
              </a:rPr>
              <a:t>Behavior Detection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a typeface="Source Sans Pro Light" panose="020B0403030403020204" pitchFamily="34" charset="0"/>
              </a:rPr>
              <a:t>Weed out any suspicious cases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a typeface="Source Sans Pro Light" panose="020B0403030403020204" pitchFamily="34" charset="0"/>
              </a:rPr>
              <a:t>Block change window during exam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a typeface="Source Sans Pro Light" panose="020B0403030403020204" pitchFamily="34" charset="0"/>
              </a:rPr>
              <a:t>No screen recording &amp; Sharing</a:t>
            </a:r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1DC757CD-EA9C-4640-B839-5917948C7300}"/>
              </a:ext>
            </a:extLst>
          </p:cNvPr>
          <p:cNvGrpSpPr/>
          <p:nvPr/>
        </p:nvGrpSpPr>
        <p:grpSpPr>
          <a:xfrm>
            <a:off x="740686" y="4622151"/>
            <a:ext cx="3327448" cy="667252"/>
            <a:chOff x="848958" y="4208958"/>
            <a:chExt cx="3327448" cy="667252"/>
          </a:xfrm>
        </p:grpSpPr>
        <p:sp>
          <p:nvSpPr>
            <p:cNvPr id="16" name="Rounded Rectangle 117">
              <a:extLst>
                <a:ext uri="{FF2B5EF4-FFF2-40B4-BE49-F238E27FC236}">
                  <a16:creationId xmlns:a16="http://schemas.microsoft.com/office/drawing/2014/main" id="{F75771DB-0C46-42E7-842A-3CC8E8472E83}"/>
                </a:ext>
              </a:extLst>
            </p:cNvPr>
            <p:cNvSpPr/>
            <p:nvPr/>
          </p:nvSpPr>
          <p:spPr>
            <a:xfrm>
              <a:off x="848958" y="4216854"/>
              <a:ext cx="3327448" cy="2458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100">
                <a:solidFill>
                  <a:srgbClr val="FFFFFF"/>
                </a:solidFill>
                <a:ea typeface="Questrial" panose="020B0706030804020204" pitchFamily="34" charset="0"/>
                <a:cs typeface="Questrial" panose="020B0706030804020204" pitchFamily="34" charset="0"/>
              </a:endParaRPr>
            </a:p>
          </p:txBody>
        </p:sp>
        <p:sp>
          <p:nvSpPr>
            <p:cNvPr id="17" name="Rounded Rectangle 118">
              <a:extLst>
                <a:ext uri="{FF2B5EF4-FFF2-40B4-BE49-F238E27FC236}">
                  <a16:creationId xmlns:a16="http://schemas.microsoft.com/office/drawing/2014/main" id="{A65745F0-1960-4229-AB49-E433977B7D55}"/>
                </a:ext>
              </a:extLst>
            </p:cNvPr>
            <p:cNvSpPr/>
            <p:nvPr/>
          </p:nvSpPr>
          <p:spPr>
            <a:xfrm>
              <a:off x="848958" y="4216854"/>
              <a:ext cx="2898741" cy="24581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r"/>
              <a:r>
                <a:rPr lang="en-US" sz="1100">
                  <a:solidFill>
                    <a:srgbClr val="FFFFFF"/>
                  </a:solidFill>
                  <a:ea typeface="Questrial" panose="020B0706030804020204" pitchFamily="34" charset="0"/>
                  <a:cs typeface="Montserrat" panose="02000000000000000000" pitchFamily="2" charset="0"/>
                </a:rPr>
                <a:t>90%</a:t>
              </a:r>
              <a:endParaRPr lang="en-US" sz="1100" dirty="0">
                <a:solidFill>
                  <a:srgbClr val="FFFFFF"/>
                </a:solidFill>
                <a:ea typeface="Questrial" panose="020B0706030804020204" pitchFamily="34" charset="0"/>
                <a:cs typeface="Montserrat" panose="020000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7CA4B6-81B1-4DF5-8CF2-BF27FF67B9DC}"/>
                </a:ext>
              </a:extLst>
            </p:cNvPr>
            <p:cNvSpPr/>
            <p:nvPr/>
          </p:nvSpPr>
          <p:spPr>
            <a:xfrm>
              <a:off x="885445" y="4208958"/>
              <a:ext cx="1367682" cy="261610"/>
            </a:xfrm>
            <a:prstGeom prst="rect">
              <a:avLst/>
            </a:prstGeom>
          </p:spPr>
          <p:txBody>
            <a:bodyPr wrap="none" lIns="91440" tIns="45720" rIns="91440" bIns="45720" anchor="ctr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ea typeface="Questrial" panose="020B0706030804020204" pitchFamily="34" charset="0"/>
                  <a:cs typeface="Montserrat" panose="02000000000000000000" pitchFamily="2" charset="0"/>
                </a:rPr>
                <a:t>Suspects Detected</a:t>
              </a:r>
            </a:p>
          </p:txBody>
        </p:sp>
        <p:sp>
          <p:nvSpPr>
            <p:cNvPr id="19" name="Rounded Rectangle 120">
              <a:extLst>
                <a:ext uri="{FF2B5EF4-FFF2-40B4-BE49-F238E27FC236}">
                  <a16:creationId xmlns:a16="http://schemas.microsoft.com/office/drawing/2014/main" id="{9EB21322-2795-447B-BFB5-2F19BCB5BC77}"/>
                </a:ext>
              </a:extLst>
            </p:cNvPr>
            <p:cNvSpPr/>
            <p:nvPr/>
          </p:nvSpPr>
          <p:spPr>
            <a:xfrm>
              <a:off x="848958" y="4622496"/>
              <a:ext cx="3327448" cy="2458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100">
                <a:solidFill>
                  <a:srgbClr val="FFFFFF"/>
                </a:solidFill>
                <a:ea typeface="Questrial" panose="020B0706030804020204" pitchFamily="34" charset="0"/>
                <a:cs typeface="Questrial" panose="020B0706030804020204" pitchFamily="34" charset="0"/>
              </a:endParaRPr>
            </a:p>
          </p:txBody>
        </p:sp>
        <p:sp>
          <p:nvSpPr>
            <p:cNvPr id="20" name="Rounded Rectangle 121">
              <a:extLst>
                <a:ext uri="{FF2B5EF4-FFF2-40B4-BE49-F238E27FC236}">
                  <a16:creationId xmlns:a16="http://schemas.microsoft.com/office/drawing/2014/main" id="{61B4CCCE-B369-4C85-9E2C-D046D5D972F0}"/>
                </a:ext>
              </a:extLst>
            </p:cNvPr>
            <p:cNvSpPr/>
            <p:nvPr/>
          </p:nvSpPr>
          <p:spPr>
            <a:xfrm>
              <a:off x="848959" y="4622496"/>
              <a:ext cx="2577470" cy="24581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r"/>
              <a:r>
                <a:rPr lang="en-US" sz="1100">
                  <a:solidFill>
                    <a:srgbClr val="FFFFFF"/>
                  </a:solidFill>
                  <a:ea typeface="Questrial" panose="020B0706030804020204" pitchFamily="34" charset="0"/>
                  <a:cs typeface="Montserrat" panose="02000000000000000000" pitchFamily="2" charset="0"/>
                </a:rPr>
                <a:t>85%</a:t>
              </a:r>
              <a:endParaRPr lang="en-US" sz="1100" dirty="0">
                <a:solidFill>
                  <a:srgbClr val="FFFFFF"/>
                </a:solidFill>
                <a:ea typeface="Questrial" panose="020B0706030804020204" pitchFamily="34" charset="0"/>
                <a:cs typeface="Montserrat" panose="02000000000000000000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5C70E4-41C8-40CA-B805-359615E5C05C}"/>
                </a:ext>
              </a:extLst>
            </p:cNvPr>
            <p:cNvSpPr/>
            <p:nvPr/>
          </p:nvSpPr>
          <p:spPr>
            <a:xfrm>
              <a:off x="885445" y="4614600"/>
              <a:ext cx="1383712" cy="261610"/>
            </a:xfrm>
            <a:prstGeom prst="rect">
              <a:avLst/>
            </a:prstGeom>
          </p:spPr>
          <p:txBody>
            <a:bodyPr wrap="none" lIns="91440" tIns="45720" rIns="91440" bIns="45720" anchor="ctr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ea typeface="Questrial" panose="020B0706030804020204" pitchFamily="34" charset="0"/>
                  <a:cs typeface="Montserrat" panose="02000000000000000000" pitchFamily="2" charset="0"/>
                </a:rPr>
                <a:t>Suspects Accuracy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65E7C4-5BB9-4C02-A20E-92AC38B2F900}"/>
              </a:ext>
            </a:extLst>
          </p:cNvPr>
          <p:cNvSpPr txBox="1"/>
          <p:nvPr/>
        </p:nvSpPr>
        <p:spPr>
          <a:xfrm>
            <a:off x="646092" y="2073093"/>
            <a:ext cx="1566323" cy="268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30" dirty="0">
                <a:solidFill>
                  <a:schemeClr val="accent1"/>
                </a:solidFill>
                <a:ea typeface="Source Sans Pro Light" panose="020B0403030403020204" pitchFamily="34" charset="0"/>
              </a:rPr>
              <a:t>Features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96ECC5-4D92-476A-8E5A-7ABE454FA0CD}"/>
              </a:ext>
            </a:extLst>
          </p:cNvPr>
          <p:cNvSpPr txBox="1"/>
          <p:nvPr/>
        </p:nvSpPr>
        <p:spPr>
          <a:xfrm>
            <a:off x="631111" y="2476976"/>
            <a:ext cx="5139068" cy="4708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3600" spc="30" dirty="0">
                <a:latin typeface="+mj-lt"/>
              </a:rPr>
              <a:t>AI- Artificial Intelligence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A11C51-D49F-47BB-94B3-D93D7B0D601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48BA00-F592-4691-A0C8-EE6FBEA885A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140FFF-9CCE-4013-BA4A-5879FE2C4FF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EF1987-BC25-4B98-A502-B6389EFF08D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4AC667-6992-4BEB-A08C-9D770D20791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1CAF7-DEC8-4AA1-982D-5CE4DFE7084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09F373-6A85-4EBB-B262-8BD69CB2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475076" y="520263"/>
            <a:ext cx="2065283" cy="1986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0744" y="973527"/>
            <a:ext cx="1215337" cy="110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Oval 26"/>
          <p:cNvSpPr/>
          <p:nvPr/>
        </p:nvSpPr>
        <p:spPr>
          <a:xfrm>
            <a:off x="9837683" y="882844"/>
            <a:ext cx="268014" cy="2049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20759" y="2414732"/>
            <a:ext cx="2057400" cy="2057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0162" y="2795732"/>
            <a:ext cx="127079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Oval 29"/>
          <p:cNvSpPr/>
          <p:nvPr/>
        </p:nvSpPr>
        <p:spPr>
          <a:xfrm>
            <a:off x="5489028" y="3497317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0028" y="3878317"/>
            <a:ext cx="933993" cy="93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Oval 31"/>
          <p:cNvSpPr/>
          <p:nvPr/>
        </p:nvSpPr>
        <p:spPr>
          <a:xfrm>
            <a:off x="7680435" y="4545723"/>
            <a:ext cx="1621220" cy="15397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1642" y="4871544"/>
            <a:ext cx="958366" cy="85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Oval 33"/>
          <p:cNvSpPr/>
          <p:nvPr/>
        </p:nvSpPr>
        <p:spPr>
          <a:xfrm>
            <a:off x="5525814" y="520263"/>
            <a:ext cx="2325413" cy="2217682"/>
          </a:xfrm>
          <a:prstGeom prst="ellipse">
            <a:avLst/>
          </a:prstGeom>
          <a:solidFill>
            <a:srgbClr val="F7F7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6532" y="977462"/>
            <a:ext cx="1264704" cy="137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1E37FE0A-BDA6-41F3-B10D-945B13C3670F}"/>
              </a:ext>
            </a:extLst>
          </p:cNvPr>
          <p:cNvSpPr/>
          <p:nvPr/>
        </p:nvSpPr>
        <p:spPr>
          <a:xfrm>
            <a:off x="9932276" y="3216166"/>
            <a:ext cx="1876096" cy="1923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C:\Users\admini\Desktop\downloa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14965" y="6585565"/>
            <a:ext cx="907760" cy="24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57F7F2D5-CE29-4462-9703-6E40B886554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C7208D-CACB-41CD-A1EA-111BA0939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0"/>
            <a:ext cx="6854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279172-7340-4124-B6B1-D31313EAAB26}"/>
              </a:ext>
            </a:extLst>
          </p:cNvPr>
          <p:cNvGrpSpPr/>
          <p:nvPr/>
        </p:nvGrpSpPr>
        <p:grpSpPr>
          <a:xfrm>
            <a:off x="908256" y="1818763"/>
            <a:ext cx="4312146" cy="4203312"/>
            <a:chOff x="1110836" y="2041378"/>
            <a:chExt cx="4085362" cy="398225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2F4146F-7ACE-4039-B88B-32E0090AC6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7806" y="4899180"/>
              <a:ext cx="399897" cy="399897"/>
            </a:xfrm>
            <a:custGeom>
              <a:avLst/>
              <a:gdLst>
                <a:gd name="T0" fmla="*/ 133 w 133"/>
                <a:gd name="T1" fmla="*/ 74 h 133"/>
                <a:gd name="T2" fmla="*/ 133 w 133"/>
                <a:gd name="T3" fmla="*/ 59 h 133"/>
                <a:gd name="T4" fmla="*/ 119 w 133"/>
                <a:gd name="T5" fmla="*/ 57 h 133"/>
                <a:gd name="T6" fmla="*/ 117 w 133"/>
                <a:gd name="T7" fmla="*/ 49 h 133"/>
                <a:gd name="T8" fmla="*/ 128 w 133"/>
                <a:gd name="T9" fmla="*/ 40 h 133"/>
                <a:gd name="T10" fmla="*/ 120 w 133"/>
                <a:gd name="T11" fmla="*/ 27 h 133"/>
                <a:gd name="T12" fmla="*/ 107 w 133"/>
                <a:gd name="T13" fmla="*/ 32 h 133"/>
                <a:gd name="T14" fmla="*/ 101 w 133"/>
                <a:gd name="T15" fmla="*/ 26 h 133"/>
                <a:gd name="T16" fmla="*/ 106 w 133"/>
                <a:gd name="T17" fmla="*/ 13 h 133"/>
                <a:gd name="T18" fmla="*/ 93 w 133"/>
                <a:gd name="T19" fmla="*/ 5 h 133"/>
                <a:gd name="T20" fmla="*/ 84 w 133"/>
                <a:gd name="T21" fmla="*/ 16 h 133"/>
                <a:gd name="T22" fmla="*/ 76 w 133"/>
                <a:gd name="T23" fmla="*/ 14 h 133"/>
                <a:gd name="T24" fmla="*/ 74 w 133"/>
                <a:gd name="T25" fmla="*/ 0 h 133"/>
                <a:gd name="T26" fmla="*/ 59 w 133"/>
                <a:gd name="T27" fmla="*/ 0 h 133"/>
                <a:gd name="T28" fmla="*/ 57 w 133"/>
                <a:gd name="T29" fmla="*/ 14 h 133"/>
                <a:gd name="T30" fmla="*/ 48 w 133"/>
                <a:gd name="T31" fmla="*/ 16 h 133"/>
                <a:gd name="T32" fmla="*/ 40 w 133"/>
                <a:gd name="T33" fmla="*/ 5 h 133"/>
                <a:gd name="T34" fmla="*/ 27 w 133"/>
                <a:gd name="T35" fmla="*/ 13 h 133"/>
                <a:gd name="T36" fmla="*/ 32 w 133"/>
                <a:gd name="T37" fmla="*/ 26 h 133"/>
                <a:gd name="T38" fmla="*/ 26 w 133"/>
                <a:gd name="T39" fmla="*/ 32 h 133"/>
                <a:gd name="T40" fmla="*/ 13 w 133"/>
                <a:gd name="T41" fmla="*/ 27 h 133"/>
                <a:gd name="T42" fmla="*/ 5 w 133"/>
                <a:gd name="T43" fmla="*/ 40 h 133"/>
                <a:gd name="T44" fmla="*/ 16 w 133"/>
                <a:gd name="T45" fmla="*/ 49 h 133"/>
                <a:gd name="T46" fmla="*/ 14 w 133"/>
                <a:gd name="T47" fmla="*/ 57 h 133"/>
                <a:gd name="T48" fmla="*/ 0 w 133"/>
                <a:gd name="T49" fmla="*/ 59 h 133"/>
                <a:gd name="T50" fmla="*/ 0 w 133"/>
                <a:gd name="T51" fmla="*/ 74 h 133"/>
                <a:gd name="T52" fmla="*/ 14 w 133"/>
                <a:gd name="T53" fmla="*/ 76 h 133"/>
                <a:gd name="T54" fmla="*/ 16 w 133"/>
                <a:gd name="T55" fmla="*/ 84 h 133"/>
                <a:gd name="T56" fmla="*/ 5 w 133"/>
                <a:gd name="T57" fmla="*/ 93 h 133"/>
                <a:gd name="T58" fmla="*/ 13 w 133"/>
                <a:gd name="T59" fmla="*/ 106 h 133"/>
                <a:gd name="T60" fmla="*/ 26 w 133"/>
                <a:gd name="T61" fmla="*/ 101 h 133"/>
                <a:gd name="T62" fmla="*/ 32 w 133"/>
                <a:gd name="T63" fmla="*/ 107 h 133"/>
                <a:gd name="T64" fmla="*/ 27 w 133"/>
                <a:gd name="T65" fmla="*/ 120 h 133"/>
                <a:gd name="T66" fmla="*/ 40 w 133"/>
                <a:gd name="T67" fmla="*/ 128 h 133"/>
                <a:gd name="T68" fmla="*/ 48 w 133"/>
                <a:gd name="T69" fmla="*/ 117 h 133"/>
                <a:gd name="T70" fmla="*/ 57 w 133"/>
                <a:gd name="T71" fmla="*/ 119 h 133"/>
                <a:gd name="T72" fmla="*/ 59 w 133"/>
                <a:gd name="T73" fmla="*/ 133 h 133"/>
                <a:gd name="T74" fmla="*/ 74 w 133"/>
                <a:gd name="T75" fmla="*/ 133 h 133"/>
                <a:gd name="T76" fmla="*/ 76 w 133"/>
                <a:gd name="T77" fmla="*/ 119 h 133"/>
                <a:gd name="T78" fmla="*/ 84 w 133"/>
                <a:gd name="T79" fmla="*/ 117 h 133"/>
                <a:gd name="T80" fmla="*/ 93 w 133"/>
                <a:gd name="T81" fmla="*/ 128 h 133"/>
                <a:gd name="T82" fmla="*/ 106 w 133"/>
                <a:gd name="T83" fmla="*/ 120 h 133"/>
                <a:gd name="T84" fmla="*/ 101 w 133"/>
                <a:gd name="T85" fmla="*/ 107 h 133"/>
                <a:gd name="T86" fmla="*/ 107 w 133"/>
                <a:gd name="T87" fmla="*/ 101 h 133"/>
                <a:gd name="T88" fmla="*/ 120 w 133"/>
                <a:gd name="T89" fmla="*/ 106 h 133"/>
                <a:gd name="T90" fmla="*/ 128 w 133"/>
                <a:gd name="T91" fmla="*/ 93 h 133"/>
                <a:gd name="T92" fmla="*/ 117 w 133"/>
                <a:gd name="T93" fmla="*/ 84 h 133"/>
                <a:gd name="T94" fmla="*/ 119 w 133"/>
                <a:gd name="T95" fmla="*/ 76 h 133"/>
                <a:gd name="T96" fmla="*/ 133 w 133"/>
                <a:gd name="T97" fmla="*/ 74 h 133"/>
                <a:gd name="T98" fmla="*/ 85 w 133"/>
                <a:gd name="T99" fmla="*/ 66 h 133"/>
                <a:gd name="T100" fmla="*/ 66 w 133"/>
                <a:gd name="T101" fmla="*/ 85 h 133"/>
                <a:gd name="T102" fmla="*/ 48 w 133"/>
                <a:gd name="T103" fmla="*/ 66 h 133"/>
                <a:gd name="T104" fmla="*/ 66 w 133"/>
                <a:gd name="T105" fmla="*/ 48 h 133"/>
                <a:gd name="T106" fmla="*/ 85 w 133"/>
                <a:gd name="T107" fmla="*/ 6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133">
                  <a:moveTo>
                    <a:pt x="133" y="74"/>
                  </a:moveTo>
                  <a:cubicBezTo>
                    <a:pt x="133" y="59"/>
                    <a:pt x="133" y="59"/>
                    <a:pt x="133" y="5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9" y="54"/>
                    <a:pt x="118" y="51"/>
                    <a:pt x="117" y="49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5" y="30"/>
                    <a:pt x="103" y="28"/>
                    <a:pt x="101" y="26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2" y="15"/>
                    <a:pt x="79" y="14"/>
                    <a:pt x="76" y="1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4" y="14"/>
                    <a:pt x="51" y="15"/>
                    <a:pt x="48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8"/>
                    <a:pt x="27" y="30"/>
                    <a:pt x="26" y="3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1"/>
                    <a:pt x="14" y="54"/>
                    <a:pt x="14" y="5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9"/>
                    <a:pt x="15" y="82"/>
                    <a:pt x="16" y="84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7" y="103"/>
                    <a:pt x="29" y="105"/>
                    <a:pt x="32" y="107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1" y="118"/>
                    <a:pt x="54" y="119"/>
                    <a:pt x="57" y="119"/>
                  </a:cubicBezTo>
                  <a:cubicBezTo>
                    <a:pt x="59" y="133"/>
                    <a:pt x="59" y="133"/>
                    <a:pt x="59" y="133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9" y="119"/>
                    <a:pt x="82" y="118"/>
                    <a:pt x="84" y="11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3" y="105"/>
                    <a:pt x="105" y="103"/>
                    <a:pt x="107" y="101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18" y="82"/>
                    <a:pt x="119" y="79"/>
                    <a:pt x="119" y="76"/>
                  </a:cubicBezTo>
                  <a:lnTo>
                    <a:pt x="133" y="74"/>
                  </a:lnTo>
                  <a:close/>
                  <a:moveTo>
                    <a:pt x="85" y="66"/>
                  </a:moveTo>
                  <a:cubicBezTo>
                    <a:pt x="85" y="77"/>
                    <a:pt x="77" y="85"/>
                    <a:pt x="66" y="85"/>
                  </a:cubicBezTo>
                  <a:cubicBezTo>
                    <a:pt x="56" y="85"/>
                    <a:pt x="48" y="77"/>
                    <a:pt x="48" y="66"/>
                  </a:cubicBezTo>
                  <a:cubicBezTo>
                    <a:pt x="48" y="56"/>
                    <a:pt x="56" y="48"/>
                    <a:pt x="66" y="48"/>
                  </a:cubicBezTo>
                  <a:cubicBezTo>
                    <a:pt x="77" y="48"/>
                    <a:pt x="85" y="56"/>
                    <a:pt x="85" y="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7A9DA7A-67F2-4724-B751-2AD8E0477F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6492" y="3861120"/>
              <a:ext cx="703652" cy="700865"/>
            </a:xfrm>
            <a:custGeom>
              <a:avLst/>
              <a:gdLst>
                <a:gd name="T0" fmla="*/ 4 w 234"/>
                <a:gd name="T1" fmla="*/ 111 h 233"/>
                <a:gd name="T2" fmla="*/ 28 w 234"/>
                <a:gd name="T3" fmla="*/ 119 h 233"/>
                <a:gd name="T4" fmla="*/ 37 w 234"/>
                <a:gd name="T5" fmla="*/ 154 h 233"/>
                <a:gd name="T6" fmla="*/ 18 w 234"/>
                <a:gd name="T7" fmla="*/ 171 h 233"/>
                <a:gd name="T8" fmla="*/ 34 w 234"/>
                <a:gd name="T9" fmla="*/ 193 h 233"/>
                <a:gd name="T10" fmla="*/ 58 w 234"/>
                <a:gd name="T11" fmla="*/ 182 h 233"/>
                <a:gd name="T12" fmla="*/ 88 w 234"/>
                <a:gd name="T13" fmla="*/ 199 h 233"/>
                <a:gd name="T14" fmla="*/ 87 w 234"/>
                <a:gd name="T15" fmla="*/ 225 h 233"/>
                <a:gd name="T16" fmla="*/ 114 w 234"/>
                <a:gd name="T17" fmla="*/ 230 h 233"/>
                <a:gd name="T18" fmla="*/ 122 w 234"/>
                <a:gd name="T19" fmla="*/ 204 h 233"/>
                <a:gd name="T20" fmla="*/ 157 w 234"/>
                <a:gd name="T21" fmla="*/ 195 h 233"/>
                <a:gd name="T22" fmla="*/ 177 w 234"/>
                <a:gd name="T23" fmla="*/ 215 h 233"/>
                <a:gd name="T24" fmla="*/ 199 w 234"/>
                <a:gd name="T25" fmla="*/ 199 h 233"/>
                <a:gd name="T26" fmla="*/ 184 w 234"/>
                <a:gd name="T27" fmla="*/ 174 h 233"/>
                <a:gd name="T28" fmla="*/ 202 w 234"/>
                <a:gd name="T29" fmla="*/ 144 h 233"/>
                <a:gd name="T30" fmla="*/ 230 w 234"/>
                <a:gd name="T31" fmla="*/ 144 h 233"/>
                <a:gd name="T32" fmla="*/ 234 w 234"/>
                <a:gd name="T33" fmla="*/ 117 h 233"/>
                <a:gd name="T34" fmla="*/ 207 w 234"/>
                <a:gd name="T35" fmla="*/ 110 h 233"/>
                <a:gd name="T36" fmla="*/ 198 w 234"/>
                <a:gd name="T37" fmla="*/ 76 h 233"/>
                <a:gd name="T38" fmla="*/ 217 w 234"/>
                <a:gd name="T39" fmla="*/ 56 h 233"/>
                <a:gd name="T40" fmla="*/ 201 w 234"/>
                <a:gd name="T41" fmla="*/ 34 h 233"/>
                <a:gd name="T42" fmla="*/ 177 w 234"/>
                <a:gd name="T43" fmla="*/ 49 h 233"/>
                <a:gd name="T44" fmla="*/ 146 w 234"/>
                <a:gd name="T45" fmla="*/ 30 h 233"/>
                <a:gd name="T46" fmla="*/ 146 w 234"/>
                <a:gd name="T47" fmla="*/ 4 h 233"/>
                <a:gd name="T48" fmla="*/ 119 w 234"/>
                <a:gd name="T49" fmla="*/ 0 h 233"/>
                <a:gd name="T50" fmla="*/ 113 w 234"/>
                <a:gd name="T51" fmla="*/ 26 h 233"/>
                <a:gd name="T52" fmla="*/ 79 w 234"/>
                <a:gd name="T53" fmla="*/ 34 h 233"/>
                <a:gd name="T54" fmla="*/ 62 w 234"/>
                <a:gd name="T55" fmla="*/ 16 h 233"/>
                <a:gd name="T56" fmla="*/ 40 w 234"/>
                <a:gd name="T57" fmla="*/ 32 h 233"/>
                <a:gd name="T58" fmla="*/ 51 w 234"/>
                <a:gd name="T59" fmla="*/ 54 h 233"/>
                <a:gd name="T60" fmla="*/ 33 w 234"/>
                <a:gd name="T61" fmla="*/ 85 h 233"/>
                <a:gd name="T62" fmla="*/ 8 w 234"/>
                <a:gd name="T63" fmla="*/ 85 h 233"/>
                <a:gd name="T64" fmla="*/ 4 w 234"/>
                <a:gd name="T65" fmla="*/ 111 h 233"/>
                <a:gd name="T66" fmla="*/ 128 w 234"/>
                <a:gd name="T67" fmla="*/ 45 h 233"/>
                <a:gd name="T68" fmla="*/ 187 w 234"/>
                <a:gd name="T69" fmla="*/ 126 h 233"/>
                <a:gd name="T70" fmla="*/ 107 w 234"/>
                <a:gd name="T71" fmla="*/ 184 h 233"/>
                <a:gd name="T72" fmla="*/ 48 w 234"/>
                <a:gd name="T73" fmla="*/ 104 h 233"/>
                <a:gd name="T74" fmla="*/ 128 w 234"/>
                <a:gd name="T75" fmla="*/ 4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4" h="233">
                  <a:moveTo>
                    <a:pt x="4" y="111"/>
                  </a:moveTo>
                  <a:cubicBezTo>
                    <a:pt x="5" y="113"/>
                    <a:pt x="14" y="116"/>
                    <a:pt x="28" y="119"/>
                  </a:cubicBezTo>
                  <a:cubicBezTo>
                    <a:pt x="28" y="132"/>
                    <a:pt x="32" y="143"/>
                    <a:pt x="37" y="154"/>
                  </a:cubicBezTo>
                  <a:cubicBezTo>
                    <a:pt x="27" y="163"/>
                    <a:pt x="19" y="170"/>
                    <a:pt x="18" y="171"/>
                  </a:cubicBezTo>
                  <a:cubicBezTo>
                    <a:pt x="16" y="174"/>
                    <a:pt x="26" y="190"/>
                    <a:pt x="34" y="193"/>
                  </a:cubicBezTo>
                  <a:cubicBezTo>
                    <a:pt x="35" y="194"/>
                    <a:pt x="45" y="189"/>
                    <a:pt x="58" y="182"/>
                  </a:cubicBezTo>
                  <a:cubicBezTo>
                    <a:pt x="66" y="189"/>
                    <a:pt x="76" y="195"/>
                    <a:pt x="88" y="199"/>
                  </a:cubicBezTo>
                  <a:cubicBezTo>
                    <a:pt x="87" y="214"/>
                    <a:pt x="86" y="224"/>
                    <a:pt x="87" y="225"/>
                  </a:cubicBezTo>
                  <a:cubicBezTo>
                    <a:pt x="87" y="229"/>
                    <a:pt x="105" y="233"/>
                    <a:pt x="114" y="230"/>
                  </a:cubicBezTo>
                  <a:cubicBezTo>
                    <a:pt x="115" y="229"/>
                    <a:pt x="118" y="219"/>
                    <a:pt x="122" y="204"/>
                  </a:cubicBezTo>
                  <a:cubicBezTo>
                    <a:pt x="134" y="204"/>
                    <a:pt x="146" y="200"/>
                    <a:pt x="157" y="195"/>
                  </a:cubicBezTo>
                  <a:cubicBezTo>
                    <a:pt x="168" y="206"/>
                    <a:pt x="176" y="214"/>
                    <a:pt x="177" y="215"/>
                  </a:cubicBezTo>
                  <a:cubicBezTo>
                    <a:pt x="181" y="216"/>
                    <a:pt x="199" y="199"/>
                    <a:pt x="199" y="199"/>
                  </a:cubicBezTo>
                  <a:cubicBezTo>
                    <a:pt x="199" y="199"/>
                    <a:pt x="193" y="188"/>
                    <a:pt x="184" y="174"/>
                  </a:cubicBezTo>
                  <a:cubicBezTo>
                    <a:pt x="192" y="165"/>
                    <a:pt x="198" y="155"/>
                    <a:pt x="202" y="144"/>
                  </a:cubicBezTo>
                  <a:cubicBezTo>
                    <a:pt x="217" y="144"/>
                    <a:pt x="228" y="144"/>
                    <a:pt x="230" y="144"/>
                  </a:cubicBezTo>
                  <a:cubicBezTo>
                    <a:pt x="234" y="142"/>
                    <a:pt x="234" y="117"/>
                    <a:pt x="234" y="117"/>
                  </a:cubicBezTo>
                  <a:cubicBezTo>
                    <a:pt x="234" y="117"/>
                    <a:pt x="222" y="114"/>
                    <a:pt x="207" y="110"/>
                  </a:cubicBezTo>
                  <a:cubicBezTo>
                    <a:pt x="206" y="98"/>
                    <a:pt x="203" y="86"/>
                    <a:pt x="198" y="76"/>
                  </a:cubicBezTo>
                  <a:cubicBezTo>
                    <a:pt x="208" y="66"/>
                    <a:pt x="216" y="58"/>
                    <a:pt x="217" y="56"/>
                  </a:cubicBezTo>
                  <a:cubicBezTo>
                    <a:pt x="218" y="52"/>
                    <a:pt x="201" y="34"/>
                    <a:pt x="201" y="34"/>
                  </a:cubicBezTo>
                  <a:cubicBezTo>
                    <a:pt x="201" y="34"/>
                    <a:pt x="191" y="40"/>
                    <a:pt x="177" y="49"/>
                  </a:cubicBezTo>
                  <a:cubicBezTo>
                    <a:pt x="168" y="41"/>
                    <a:pt x="158" y="34"/>
                    <a:pt x="146" y="30"/>
                  </a:cubicBezTo>
                  <a:cubicBezTo>
                    <a:pt x="146" y="16"/>
                    <a:pt x="146" y="5"/>
                    <a:pt x="146" y="4"/>
                  </a:cubicBezTo>
                  <a:cubicBezTo>
                    <a:pt x="144" y="0"/>
                    <a:pt x="119" y="0"/>
                    <a:pt x="119" y="0"/>
                  </a:cubicBezTo>
                  <a:cubicBezTo>
                    <a:pt x="119" y="0"/>
                    <a:pt x="116" y="11"/>
                    <a:pt x="113" y="26"/>
                  </a:cubicBezTo>
                  <a:cubicBezTo>
                    <a:pt x="101" y="26"/>
                    <a:pt x="89" y="29"/>
                    <a:pt x="79" y="34"/>
                  </a:cubicBezTo>
                  <a:cubicBezTo>
                    <a:pt x="70" y="24"/>
                    <a:pt x="63" y="17"/>
                    <a:pt x="62" y="16"/>
                  </a:cubicBezTo>
                  <a:cubicBezTo>
                    <a:pt x="59" y="14"/>
                    <a:pt x="44" y="24"/>
                    <a:pt x="40" y="32"/>
                  </a:cubicBezTo>
                  <a:cubicBezTo>
                    <a:pt x="40" y="33"/>
                    <a:pt x="45" y="42"/>
                    <a:pt x="51" y="54"/>
                  </a:cubicBezTo>
                  <a:cubicBezTo>
                    <a:pt x="43" y="63"/>
                    <a:pt x="37" y="74"/>
                    <a:pt x="33" y="85"/>
                  </a:cubicBezTo>
                  <a:cubicBezTo>
                    <a:pt x="19" y="85"/>
                    <a:pt x="9" y="84"/>
                    <a:pt x="8" y="85"/>
                  </a:cubicBezTo>
                  <a:cubicBezTo>
                    <a:pt x="4" y="85"/>
                    <a:pt x="0" y="103"/>
                    <a:pt x="4" y="111"/>
                  </a:cubicBezTo>
                  <a:close/>
                  <a:moveTo>
                    <a:pt x="128" y="45"/>
                  </a:moveTo>
                  <a:cubicBezTo>
                    <a:pt x="166" y="51"/>
                    <a:pt x="193" y="87"/>
                    <a:pt x="187" y="126"/>
                  </a:cubicBezTo>
                  <a:cubicBezTo>
                    <a:pt x="181" y="164"/>
                    <a:pt x="145" y="190"/>
                    <a:pt x="107" y="184"/>
                  </a:cubicBezTo>
                  <a:cubicBezTo>
                    <a:pt x="68" y="178"/>
                    <a:pt x="42" y="143"/>
                    <a:pt x="48" y="104"/>
                  </a:cubicBezTo>
                  <a:cubicBezTo>
                    <a:pt x="54" y="66"/>
                    <a:pt x="90" y="40"/>
                    <a:pt x="128" y="45"/>
                  </a:cubicBezTo>
                  <a:close/>
                </a:path>
              </a:pathLst>
            </a:custGeom>
            <a:solidFill>
              <a:srgbClr val="E688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065E645-B835-4B20-B094-C00D3BE99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777" y="4043651"/>
              <a:ext cx="321869" cy="321869"/>
            </a:xfrm>
            <a:custGeom>
              <a:avLst/>
              <a:gdLst>
                <a:gd name="T0" fmla="*/ 61 w 107"/>
                <a:gd name="T1" fmla="*/ 5 h 107"/>
                <a:gd name="T2" fmla="*/ 102 w 107"/>
                <a:gd name="T3" fmla="*/ 62 h 107"/>
                <a:gd name="T4" fmla="*/ 46 w 107"/>
                <a:gd name="T5" fmla="*/ 103 h 107"/>
                <a:gd name="T6" fmla="*/ 4 w 107"/>
                <a:gd name="T7" fmla="*/ 46 h 107"/>
                <a:gd name="T8" fmla="*/ 61 w 107"/>
                <a:gd name="T9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7">
                  <a:moveTo>
                    <a:pt x="61" y="5"/>
                  </a:moveTo>
                  <a:cubicBezTo>
                    <a:pt x="88" y="9"/>
                    <a:pt x="107" y="34"/>
                    <a:pt x="102" y="62"/>
                  </a:cubicBezTo>
                  <a:cubicBezTo>
                    <a:pt x="98" y="89"/>
                    <a:pt x="73" y="107"/>
                    <a:pt x="46" y="103"/>
                  </a:cubicBezTo>
                  <a:cubicBezTo>
                    <a:pt x="18" y="99"/>
                    <a:pt x="0" y="74"/>
                    <a:pt x="4" y="46"/>
                  </a:cubicBezTo>
                  <a:cubicBezTo>
                    <a:pt x="8" y="19"/>
                    <a:pt x="34" y="0"/>
                    <a:pt x="61" y="5"/>
                  </a:cubicBezTo>
                  <a:close/>
                </a:path>
              </a:pathLst>
            </a:custGeom>
            <a:solidFill>
              <a:srgbClr val="E688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C2E4A3E-EF3D-4A54-B93C-CCC1387F6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8621" y="2892728"/>
              <a:ext cx="399897" cy="399897"/>
            </a:xfrm>
            <a:custGeom>
              <a:avLst/>
              <a:gdLst>
                <a:gd name="T0" fmla="*/ 133 w 133"/>
                <a:gd name="T1" fmla="*/ 74 h 133"/>
                <a:gd name="T2" fmla="*/ 133 w 133"/>
                <a:gd name="T3" fmla="*/ 60 h 133"/>
                <a:gd name="T4" fmla="*/ 120 w 133"/>
                <a:gd name="T5" fmla="*/ 57 h 133"/>
                <a:gd name="T6" fmla="*/ 117 w 133"/>
                <a:gd name="T7" fmla="*/ 49 h 133"/>
                <a:gd name="T8" fmla="*/ 128 w 133"/>
                <a:gd name="T9" fmla="*/ 40 h 133"/>
                <a:gd name="T10" fmla="*/ 121 w 133"/>
                <a:gd name="T11" fmla="*/ 27 h 133"/>
                <a:gd name="T12" fmla="*/ 108 w 133"/>
                <a:gd name="T13" fmla="*/ 32 h 133"/>
                <a:gd name="T14" fmla="*/ 102 w 133"/>
                <a:gd name="T15" fmla="*/ 26 h 133"/>
                <a:gd name="T16" fmla="*/ 107 w 133"/>
                <a:gd name="T17" fmla="*/ 13 h 133"/>
                <a:gd name="T18" fmla="*/ 94 w 133"/>
                <a:gd name="T19" fmla="*/ 6 h 133"/>
                <a:gd name="T20" fmla="*/ 85 w 133"/>
                <a:gd name="T21" fmla="*/ 16 h 133"/>
                <a:gd name="T22" fmla="*/ 77 w 133"/>
                <a:gd name="T23" fmla="*/ 14 h 133"/>
                <a:gd name="T24" fmla="*/ 74 w 133"/>
                <a:gd name="T25" fmla="*/ 0 h 133"/>
                <a:gd name="T26" fmla="*/ 60 w 133"/>
                <a:gd name="T27" fmla="*/ 0 h 133"/>
                <a:gd name="T28" fmla="*/ 57 w 133"/>
                <a:gd name="T29" fmla="*/ 14 h 133"/>
                <a:gd name="T30" fmla="*/ 49 w 133"/>
                <a:gd name="T31" fmla="*/ 16 h 133"/>
                <a:gd name="T32" fmla="*/ 40 w 133"/>
                <a:gd name="T33" fmla="*/ 6 h 133"/>
                <a:gd name="T34" fmla="*/ 27 w 133"/>
                <a:gd name="T35" fmla="*/ 13 h 133"/>
                <a:gd name="T36" fmla="*/ 32 w 133"/>
                <a:gd name="T37" fmla="*/ 26 h 133"/>
                <a:gd name="T38" fmla="*/ 26 w 133"/>
                <a:gd name="T39" fmla="*/ 32 h 133"/>
                <a:gd name="T40" fmla="*/ 13 w 133"/>
                <a:gd name="T41" fmla="*/ 27 h 133"/>
                <a:gd name="T42" fmla="*/ 6 w 133"/>
                <a:gd name="T43" fmla="*/ 40 h 133"/>
                <a:gd name="T44" fmla="*/ 16 w 133"/>
                <a:gd name="T45" fmla="*/ 49 h 133"/>
                <a:gd name="T46" fmla="*/ 14 w 133"/>
                <a:gd name="T47" fmla="*/ 57 h 133"/>
                <a:gd name="T48" fmla="*/ 0 w 133"/>
                <a:gd name="T49" fmla="*/ 60 h 133"/>
                <a:gd name="T50" fmla="*/ 0 w 133"/>
                <a:gd name="T51" fmla="*/ 74 h 133"/>
                <a:gd name="T52" fmla="*/ 14 w 133"/>
                <a:gd name="T53" fmla="*/ 77 h 133"/>
                <a:gd name="T54" fmla="*/ 16 w 133"/>
                <a:gd name="T55" fmla="*/ 85 h 133"/>
                <a:gd name="T56" fmla="*/ 6 w 133"/>
                <a:gd name="T57" fmla="*/ 94 h 133"/>
                <a:gd name="T58" fmla="*/ 13 w 133"/>
                <a:gd name="T59" fmla="*/ 107 h 133"/>
                <a:gd name="T60" fmla="*/ 26 w 133"/>
                <a:gd name="T61" fmla="*/ 102 h 133"/>
                <a:gd name="T62" fmla="*/ 32 w 133"/>
                <a:gd name="T63" fmla="*/ 108 h 133"/>
                <a:gd name="T64" fmla="*/ 27 w 133"/>
                <a:gd name="T65" fmla="*/ 121 h 133"/>
                <a:gd name="T66" fmla="*/ 40 w 133"/>
                <a:gd name="T67" fmla="*/ 128 h 133"/>
                <a:gd name="T68" fmla="*/ 49 w 133"/>
                <a:gd name="T69" fmla="*/ 117 h 133"/>
                <a:gd name="T70" fmla="*/ 57 w 133"/>
                <a:gd name="T71" fmla="*/ 120 h 133"/>
                <a:gd name="T72" fmla="*/ 60 w 133"/>
                <a:gd name="T73" fmla="*/ 133 h 133"/>
                <a:gd name="T74" fmla="*/ 74 w 133"/>
                <a:gd name="T75" fmla="*/ 133 h 133"/>
                <a:gd name="T76" fmla="*/ 77 w 133"/>
                <a:gd name="T77" fmla="*/ 120 h 133"/>
                <a:gd name="T78" fmla="*/ 85 w 133"/>
                <a:gd name="T79" fmla="*/ 117 h 133"/>
                <a:gd name="T80" fmla="*/ 94 w 133"/>
                <a:gd name="T81" fmla="*/ 128 h 133"/>
                <a:gd name="T82" fmla="*/ 107 w 133"/>
                <a:gd name="T83" fmla="*/ 121 h 133"/>
                <a:gd name="T84" fmla="*/ 102 w 133"/>
                <a:gd name="T85" fmla="*/ 108 h 133"/>
                <a:gd name="T86" fmla="*/ 108 w 133"/>
                <a:gd name="T87" fmla="*/ 102 h 133"/>
                <a:gd name="T88" fmla="*/ 121 w 133"/>
                <a:gd name="T89" fmla="*/ 107 h 133"/>
                <a:gd name="T90" fmla="*/ 128 w 133"/>
                <a:gd name="T91" fmla="*/ 94 h 133"/>
                <a:gd name="T92" fmla="*/ 117 w 133"/>
                <a:gd name="T93" fmla="*/ 85 h 133"/>
                <a:gd name="T94" fmla="*/ 120 w 133"/>
                <a:gd name="T95" fmla="*/ 77 h 133"/>
                <a:gd name="T96" fmla="*/ 133 w 133"/>
                <a:gd name="T97" fmla="*/ 74 h 133"/>
                <a:gd name="T98" fmla="*/ 86 w 133"/>
                <a:gd name="T99" fmla="*/ 67 h 133"/>
                <a:gd name="T100" fmla="*/ 67 w 133"/>
                <a:gd name="T101" fmla="*/ 86 h 133"/>
                <a:gd name="T102" fmla="*/ 48 w 133"/>
                <a:gd name="T103" fmla="*/ 67 h 133"/>
                <a:gd name="T104" fmla="*/ 67 w 133"/>
                <a:gd name="T105" fmla="*/ 48 h 133"/>
                <a:gd name="T106" fmla="*/ 86 w 133"/>
                <a:gd name="T107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133">
                  <a:moveTo>
                    <a:pt x="133" y="74"/>
                  </a:moveTo>
                  <a:cubicBezTo>
                    <a:pt x="133" y="60"/>
                    <a:pt x="133" y="60"/>
                    <a:pt x="133" y="60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19" y="54"/>
                    <a:pt x="118" y="52"/>
                    <a:pt x="117" y="49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6" y="30"/>
                    <a:pt x="104" y="28"/>
                    <a:pt x="102" y="26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2" y="15"/>
                    <a:pt x="80" y="15"/>
                    <a:pt x="77" y="1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4" y="15"/>
                    <a:pt x="52" y="15"/>
                    <a:pt x="49" y="1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8"/>
                    <a:pt x="28" y="30"/>
                    <a:pt x="26" y="3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2"/>
                    <a:pt x="15" y="54"/>
                    <a:pt x="14" y="5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80"/>
                    <a:pt x="15" y="82"/>
                    <a:pt x="16" y="8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4"/>
                    <a:pt x="30" y="106"/>
                    <a:pt x="32" y="108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52" y="118"/>
                    <a:pt x="54" y="119"/>
                    <a:pt x="57" y="120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80" y="119"/>
                    <a:pt x="82" y="118"/>
                    <a:pt x="85" y="117"/>
                  </a:cubicBezTo>
                  <a:cubicBezTo>
                    <a:pt x="94" y="128"/>
                    <a:pt x="94" y="128"/>
                    <a:pt x="94" y="128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4" y="106"/>
                    <a:pt x="106" y="104"/>
                    <a:pt x="108" y="102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28" y="94"/>
                    <a:pt x="128" y="94"/>
                    <a:pt x="128" y="94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18" y="82"/>
                    <a:pt x="119" y="80"/>
                    <a:pt x="120" y="77"/>
                  </a:cubicBezTo>
                  <a:lnTo>
                    <a:pt x="133" y="74"/>
                  </a:lnTo>
                  <a:close/>
                  <a:moveTo>
                    <a:pt x="86" y="67"/>
                  </a:moveTo>
                  <a:cubicBezTo>
                    <a:pt x="86" y="77"/>
                    <a:pt x="77" y="86"/>
                    <a:pt x="67" y="86"/>
                  </a:cubicBezTo>
                  <a:cubicBezTo>
                    <a:pt x="57" y="86"/>
                    <a:pt x="48" y="77"/>
                    <a:pt x="48" y="67"/>
                  </a:cubicBezTo>
                  <a:cubicBezTo>
                    <a:pt x="48" y="57"/>
                    <a:pt x="57" y="48"/>
                    <a:pt x="67" y="48"/>
                  </a:cubicBezTo>
                  <a:cubicBezTo>
                    <a:pt x="77" y="48"/>
                    <a:pt x="86" y="57"/>
                    <a:pt x="86" y="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96B926C-E855-4B09-B4BB-D7800C2B7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772" y="2203009"/>
              <a:ext cx="3047302" cy="3820621"/>
            </a:xfrm>
            <a:custGeom>
              <a:avLst/>
              <a:gdLst>
                <a:gd name="T0" fmla="*/ 156 w 1013"/>
                <a:gd name="T1" fmla="*/ 1270 h 1270"/>
                <a:gd name="T2" fmla="*/ 220 w 1013"/>
                <a:gd name="T3" fmla="*/ 992 h 1270"/>
                <a:gd name="T4" fmla="*/ 103 w 1013"/>
                <a:gd name="T5" fmla="*/ 660 h 1270"/>
                <a:gd name="T6" fmla="*/ 220 w 1013"/>
                <a:gd name="T7" fmla="*/ 145 h 1270"/>
                <a:gd name="T8" fmla="*/ 794 w 1013"/>
                <a:gd name="T9" fmla="*/ 145 h 1270"/>
                <a:gd name="T10" fmla="*/ 928 w 1013"/>
                <a:gd name="T11" fmla="*/ 420 h 1270"/>
                <a:gd name="T12" fmla="*/ 928 w 1013"/>
                <a:gd name="T13" fmla="*/ 519 h 1270"/>
                <a:gd name="T14" fmla="*/ 1001 w 1013"/>
                <a:gd name="T15" fmla="*/ 619 h 1270"/>
                <a:gd name="T16" fmla="*/ 985 w 1013"/>
                <a:gd name="T17" fmla="*/ 663 h 1270"/>
                <a:gd name="T18" fmla="*/ 959 w 1013"/>
                <a:gd name="T19" fmla="*/ 670 h 1270"/>
                <a:gd name="T20" fmla="*/ 945 w 1013"/>
                <a:gd name="T21" fmla="*/ 695 h 1270"/>
                <a:gd name="T22" fmla="*/ 955 w 1013"/>
                <a:gd name="T23" fmla="*/ 735 h 1270"/>
                <a:gd name="T24" fmla="*/ 922 w 1013"/>
                <a:gd name="T25" fmla="*/ 772 h 1270"/>
                <a:gd name="T26" fmla="*/ 936 w 1013"/>
                <a:gd name="T27" fmla="*/ 803 h 1270"/>
                <a:gd name="T28" fmla="*/ 914 w 1013"/>
                <a:gd name="T29" fmla="*/ 851 h 1270"/>
                <a:gd name="T30" fmla="*/ 838 w 1013"/>
                <a:gd name="T31" fmla="*/ 941 h 1270"/>
                <a:gd name="T32" fmla="*/ 680 w 1013"/>
                <a:gd name="T33" fmla="*/ 1058 h 1270"/>
                <a:gd name="T34" fmla="*/ 721 w 1013"/>
                <a:gd name="T35" fmla="*/ 1270 h 1270"/>
                <a:gd name="T36" fmla="*/ 156 w 1013"/>
                <a:gd name="T37" fmla="*/ 127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3" h="1270">
                  <a:moveTo>
                    <a:pt x="156" y="1270"/>
                  </a:moveTo>
                  <a:cubicBezTo>
                    <a:pt x="156" y="1270"/>
                    <a:pt x="222" y="1116"/>
                    <a:pt x="220" y="992"/>
                  </a:cubicBezTo>
                  <a:cubicBezTo>
                    <a:pt x="217" y="868"/>
                    <a:pt x="169" y="784"/>
                    <a:pt x="103" y="660"/>
                  </a:cubicBezTo>
                  <a:cubicBezTo>
                    <a:pt x="37" y="536"/>
                    <a:pt x="0" y="290"/>
                    <a:pt x="220" y="145"/>
                  </a:cubicBezTo>
                  <a:cubicBezTo>
                    <a:pt x="440" y="0"/>
                    <a:pt x="718" y="76"/>
                    <a:pt x="794" y="145"/>
                  </a:cubicBezTo>
                  <a:cubicBezTo>
                    <a:pt x="902" y="244"/>
                    <a:pt x="929" y="387"/>
                    <a:pt x="928" y="420"/>
                  </a:cubicBezTo>
                  <a:cubicBezTo>
                    <a:pt x="927" y="453"/>
                    <a:pt x="893" y="467"/>
                    <a:pt x="928" y="519"/>
                  </a:cubicBezTo>
                  <a:cubicBezTo>
                    <a:pt x="949" y="549"/>
                    <a:pt x="979" y="590"/>
                    <a:pt x="1001" y="619"/>
                  </a:cubicBezTo>
                  <a:cubicBezTo>
                    <a:pt x="1013" y="635"/>
                    <a:pt x="1005" y="658"/>
                    <a:pt x="985" y="663"/>
                  </a:cubicBezTo>
                  <a:cubicBezTo>
                    <a:pt x="959" y="670"/>
                    <a:pt x="959" y="670"/>
                    <a:pt x="959" y="670"/>
                  </a:cubicBezTo>
                  <a:cubicBezTo>
                    <a:pt x="949" y="673"/>
                    <a:pt x="942" y="684"/>
                    <a:pt x="945" y="695"/>
                  </a:cubicBezTo>
                  <a:cubicBezTo>
                    <a:pt x="949" y="709"/>
                    <a:pt x="954" y="727"/>
                    <a:pt x="955" y="735"/>
                  </a:cubicBezTo>
                  <a:cubicBezTo>
                    <a:pt x="956" y="748"/>
                    <a:pt x="922" y="772"/>
                    <a:pt x="922" y="772"/>
                  </a:cubicBezTo>
                  <a:cubicBezTo>
                    <a:pt x="922" y="772"/>
                    <a:pt x="950" y="785"/>
                    <a:pt x="936" y="803"/>
                  </a:cubicBezTo>
                  <a:cubicBezTo>
                    <a:pt x="923" y="821"/>
                    <a:pt x="910" y="824"/>
                    <a:pt x="914" y="851"/>
                  </a:cubicBezTo>
                  <a:cubicBezTo>
                    <a:pt x="919" y="877"/>
                    <a:pt x="946" y="936"/>
                    <a:pt x="838" y="941"/>
                  </a:cubicBezTo>
                  <a:cubicBezTo>
                    <a:pt x="729" y="946"/>
                    <a:pt x="655" y="944"/>
                    <a:pt x="680" y="1058"/>
                  </a:cubicBezTo>
                  <a:cubicBezTo>
                    <a:pt x="704" y="1171"/>
                    <a:pt x="721" y="1270"/>
                    <a:pt x="721" y="1270"/>
                  </a:cubicBezTo>
                  <a:lnTo>
                    <a:pt x="156" y="12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FC93EF7-4D86-4622-B39D-25826B560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17" y="4176021"/>
              <a:ext cx="249414" cy="1104943"/>
            </a:xfrm>
            <a:custGeom>
              <a:avLst/>
              <a:gdLst>
                <a:gd name="T0" fmla="*/ 66 w 83"/>
                <a:gd name="T1" fmla="*/ 359 h 367"/>
                <a:gd name="T2" fmla="*/ 74 w 83"/>
                <a:gd name="T3" fmla="*/ 367 h 367"/>
                <a:gd name="T4" fmla="*/ 83 w 83"/>
                <a:gd name="T5" fmla="*/ 359 h 367"/>
                <a:gd name="T6" fmla="*/ 77 w 83"/>
                <a:gd name="T7" fmla="*/ 350 h 367"/>
                <a:gd name="T8" fmla="*/ 77 w 83"/>
                <a:gd name="T9" fmla="*/ 262 h 367"/>
                <a:gd name="T10" fmla="*/ 11 w 83"/>
                <a:gd name="T11" fmla="*/ 196 h 367"/>
                <a:gd name="T12" fmla="*/ 11 w 83"/>
                <a:gd name="T13" fmla="*/ 17 h 367"/>
                <a:gd name="T14" fmla="*/ 18 w 83"/>
                <a:gd name="T15" fmla="*/ 9 h 367"/>
                <a:gd name="T16" fmla="*/ 9 w 83"/>
                <a:gd name="T17" fmla="*/ 0 h 367"/>
                <a:gd name="T18" fmla="*/ 0 w 83"/>
                <a:gd name="T19" fmla="*/ 9 h 367"/>
                <a:gd name="T20" fmla="*/ 7 w 83"/>
                <a:gd name="T21" fmla="*/ 17 h 367"/>
                <a:gd name="T22" fmla="*/ 7 w 83"/>
                <a:gd name="T23" fmla="*/ 198 h 367"/>
                <a:gd name="T24" fmla="*/ 72 w 83"/>
                <a:gd name="T25" fmla="*/ 263 h 367"/>
                <a:gd name="T26" fmla="*/ 72 w 83"/>
                <a:gd name="T27" fmla="*/ 350 h 367"/>
                <a:gd name="T28" fmla="*/ 66 w 83"/>
                <a:gd name="T29" fmla="*/ 35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67">
                  <a:moveTo>
                    <a:pt x="66" y="359"/>
                  </a:moveTo>
                  <a:cubicBezTo>
                    <a:pt x="66" y="363"/>
                    <a:pt x="70" y="367"/>
                    <a:pt x="74" y="367"/>
                  </a:cubicBezTo>
                  <a:cubicBezTo>
                    <a:pt x="79" y="367"/>
                    <a:pt x="83" y="363"/>
                    <a:pt x="83" y="359"/>
                  </a:cubicBezTo>
                  <a:cubicBezTo>
                    <a:pt x="83" y="354"/>
                    <a:pt x="81" y="351"/>
                    <a:pt x="77" y="350"/>
                  </a:cubicBezTo>
                  <a:cubicBezTo>
                    <a:pt x="77" y="262"/>
                    <a:pt x="77" y="262"/>
                    <a:pt x="77" y="262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5" y="16"/>
                    <a:pt x="18" y="13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6"/>
                    <a:pt x="7" y="17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68" y="351"/>
                    <a:pt x="66" y="354"/>
                    <a:pt x="66" y="359"/>
                  </a:cubicBezTo>
                  <a:close/>
                </a:path>
              </a:pathLst>
            </a:custGeom>
            <a:solidFill>
              <a:srgbClr val="F2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23C444E-A263-4943-9A02-6DDA690141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0027" y="2491437"/>
              <a:ext cx="277281" cy="1738926"/>
            </a:xfrm>
            <a:custGeom>
              <a:avLst/>
              <a:gdLst>
                <a:gd name="T0" fmla="*/ 48 w 92"/>
                <a:gd name="T1" fmla="*/ 2 h 578"/>
                <a:gd name="T2" fmla="*/ 48 w 92"/>
                <a:gd name="T3" fmla="*/ 179 h 578"/>
                <a:gd name="T4" fmla="*/ 53 w 92"/>
                <a:gd name="T5" fmla="*/ 183 h 578"/>
                <a:gd name="T6" fmla="*/ 52 w 92"/>
                <a:gd name="T7" fmla="*/ 183 h 578"/>
                <a:gd name="T8" fmla="*/ 52 w 92"/>
                <a:gd name="T9" fmla="*/ 242 h 578"/>
                <a:gd name="T10" fmla="*/ 17 w 92"/>
                <a:gd name="T11" fmla="*/ 277 h 578"/>
                <a:gd name="T12" fmla="*/ 17 w 92"/>
                <a:gd name="T13" fmla="*/ 346 h 578"/>
                <a:gd name="T14" fmla="*/ 40 w 92"/>
                <a:gd name="T15" fmla="*/ 369 h 578"/>
                <a:gd name="T16" fmla="*/ 39 w 92"/>
                <a:gd name="T17" fmla="*/ 372 h 578"/>
                <a:gd name="T18" fmla="*/ 45 w 92"/>
                <a:gd name="T19" fmla="*/ 379 h 578"/>
                <a:gd name="T20" fmla="*/ 45 w 92"/>
                <a:gd name="T21" fmla="*/ 433 h 578"/>
                <a:gd name="T22" fmla="*/ 5 w 92"/>
                <a:gd name="T23" fmla="*/ 473 h 578"/>
                <a:gd name="T24" fmla="*/ 5 w 92"/>
                <a:gd name="T25" fmla="*/ 563 h 578"/>
                <a:gd name="T26" fmla="*/ 0 w 92"/>
                <a:gd name="T27" fmla="*/ 570 h 578"/>
                <a:gd name="T28" fmla="*/ 7 w 92"/>
                <a:gd name="T29" fmla="*/ 578 h 578"/>
                <a:gd name="T30" fmla="*/ 15 w 92"/>
                <a:gd name="T31" fmla="*/ 570 h 578"/>
                <a:gd name="T32" fmla="*/ 10 w 92"/>
                <a:gd name="T33" fmla="*/ 563 h 578"/>
                <a:gd name="T34" fmla="*/ 10 w 92"/>
                <a:gd name="T35" fmla="*/ 476 h 578"/>
                <a:gd name="T36" fmla="*/ 45 w 92"/>
                <a:gd name="T37" fmla="*/ 441 h 578"/>
                <a:gd name="T38" fmla="*/ 45 w 92"/>
                <a:gd name="T39" fmla="*/ 517 h 578"/>
                <a:gd name="T40" fmla="*/ 40 w 92"/>
                <a:gd name="T41" fmla="*/ 524 h 578"/>
                <a:gd name="T42" fmla="*/ 47 w 92"/>
                <a:gd name="T43" fmla="*/ 532 h 578"/>
                <a:gd name="T44" fmla="*/ 55 w 92"/>
                <a:gd name="T45" fmla="*/ 524 h 578"/>
                <a:gd name="T46" fmla="*/ 50 w 92"/>
                <a:gd name="T47" fmla="*/ 517 h 578"/>
                <a:gd name="T48" fmla="*/ 50 w 92"/>
                <a:gd name="T49" fmla="*/ 436 h 578"/>
                <a:gd name="T50" fmla="*/ 92 w 92"/>
                <a:gd name="T51" fmla="*/ 394 h 578"/>
                <a:gd name="T52" fmla="*/ 92 w 92"/>
                <a:gd name="T53" fmla="*/ 215 h 578"/>
                <a:gd name="T54" fmla="*/ 54 w 92"/>
                <a:gd name="T55" fmla="*/ 177 h 578"/>
                <a:gd name="T56" fmla="*/ 54 w 92"/>
                <a:gd name="T57" fmla="*/ 0 h 578"/>
                <a:gd name="T58" fmla="*/ 48 w 92"/>
                <a:gd name="T59" fmla="*/ 2 h 578"/>
                <a:gd name="T60" fmla="*/ 58 w 92"/>
                <a:gd name="T61" fmla="*/ 245 h 578"/>
                <a:gd name="T62" fmla="*/ 58 w 92"/>
                <a:gd name="T63" fmla="*/ 188 h 578"/>
                <a:gd name="T64" fmla="*/ 87 w 92"/>
                <a:gd name="T65" fmla="*/ 218 h 578"/>
                <a:gd name="T66" fmla="*/ 87 w 92"/>
                <a:gd name="T67" fmla="*/ 391 h 578"/>
                <a:gd name="T68" fmla="*/ 50 w 92"/>
                <a:gd name="T69" fmla="*/ 428 h 578"/>
                <a:gd name="T70" fmla="*/ 50 w 92"/>
                <a:gd name="T71" fmla="*/ 379 h 578"/>
                <a:gd name="T72" fmla="*/ 55 w 92"/>
                <a:gd name="T73" fmla="*/ 372 h 578"/>
                <a:gd name="T74" fmla="*/ 47 w 92"/>
                <a:gd name="T75" fmla="*/ 364 h 578"/>
                <a:gd name="T76" fmla="*/ 44 w 92"/>
                <a:gd name="T77" fmla="*/ 365 h 578"/>
                <a:gd name="T78" fmla="*/ 23 w 92"/>
                <a:gd name="T79" fmla="*/ 344 h 578"/>
                <a:gd name="T80" fmla="*/ 23 w 92"/>
                <a:gd name="T81" fmla="*/ 280 h 578"/>
                <a:gd name="T82" fmla="*/ 58 w 92"/>
                <a:gd name="T83" fmla="*/ 24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578">
                  <a:moveTo>
                    <a:pt x="48" y="2"/>
                  </a:moveTo>
                  <a:cubicBezTo>
                    <a:pt x="48" y="179"/>
                    <a:pt x="48" y="179"/>
                    <a:pt x="48" y="179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17" y="277"/>
                    <a:pt x="17" y="277"/>
                    <a:pt x="17" y="277"/>
                  </a:cubicBezTo>
                  <a:cubicBezTo>
                    <a:pt x="17" y="346"/>
                    <a:pt x="17" y="346"/>
                    <a:pt x="17" y="346"/>
                  </a:cubicBezTo>
                  <a:cubicBezTo>
                    <a:pt x="40" y="369"/>
                    <a:pt x="40" y="369"/>
                    <a:pt x="40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39" y="376"/>
                    <a:pt x="42" y="379"/>
                    <a:pt x="45" y="379"/>
                  </a:cubicBezTo>
                  <a:cubicBezTo>
                    <a:pt x="45" y="433"/>
                    <a:pt x="45" y="433"/>
                    <a:pt x="45" y="433"/>
                  </a:cubicBezTo>
                  <a:cubicBezTo>
                    <a:pt x="5" y="473"/>
                    <a:pt x="5" y="473"/>
                    <a:pt x="5" y="473"/>
                  </a:cubicBezTo>
                  <a:cubicBezTo>
                    <a:pt x="5" y="563"/>
                    <a:pt x="5" y="563"/>
                    <a:pt x="5" y="563"/>
                  </a:cubicBezTo>
                  <a:cubicBezTo>
                    <a:pt x="2" y="564"/>
                    <a:pt x="0" y="567"/>
                    <a:pt x="0" y="570"/>
                  </a:cubicBezTo>
                  <a:cubicBezTo>
                    <a:pt x="0" y="574"/>
                    <a:pt x="3" y="578"/>
                    <a:pt x="7" y="578"/>
                  </a:cubicBezTo>
                  <a:cubicBezTo>
                    <a:pt x="12" y="578"/>
                    <a:pt x="15" y="574"/>
                    <a:pt x="15" y="570"/>
                  </a:cubicBezTo>
                  <a:cubicBezTo>
                    <a:pt x="15" y="567"/>
                    <a:pt x="13" y="564"/>
                    <a:pt x="10" y="563"/>
                  </a:cubicBezTo>
                  <a:cubicBezTo>
                    <a:pt x="10" y="476"/>
                    <a:pt x="10" y="476"/>
                    <a:pt x="10" y="476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517"/>
                    <a:pt x="45" y="517"/>
                    <a:pt x="45" y="517"/>
                  </a:cubicBezTo>
                  <a:cubicBezTo>
                    <a:pt x="42" y="518"/>
                    <a:pt x="40" y="521"/>
                    <a:pt x="40" y="524"/>
                  </a:cubicBezTo>
                  <a:cubicBezTo>
                    <a:pt x="40" y="528"/>
                    <a:pt x="43" y="532"/>
                    <a:pt x="47" y="532"/>
                  </a:cubicBezTo>
                  <a:cubicBezTo>
                    <a:pt x="51" y="532"/>
                    <a:pt x="55" y="528"/>
                    <a:pt x="55" y="524"/>
                  </a:cubicBezTo>
                  <a:cubicBezTo>
                    <a:pt x="55" y="521"/>
                    <a:pt x="53" y="518"/>
                    <a:pt x="50" y="517"/>
                  </a:cubicBezTo>
                  <a:cubicBezTo>
                    <a:pt x="50" y="436"/>
                    <a:pt x="50" y="436"/>
                    <a:pt x="50" y="436"/>
                  </a:cubicBezTo>
                  <a:cubicBezTo>
                    <a:pt x="92" y="394"/>
                    <a:pt x="92" y="394"/>
                    <a:pt x="92" y="394"/>
                  </a:cubicBezTo>
                  <a:cubicBezTo>
                    <a:pt x="92" y="215"/>
                    <a:pt x="92" y="215"/>
                    <a:pt x="92" y="215"/>
                  </a:cubicBezTo>
                  <a:cubicBezTo>
                    <a:pt x="54" y="177"/>
                    <a:pt x="54" y="177"/>
                    <a:pt x="54" y="177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2" y="1"/>
                    <a:pt x="50" y="2"/>
                    <a:pt x="48" y="2"/>
                  </a:cubicBezTo>
                  <a:close/>
                  <a:moveTo>
                    <a:pt x="58" y="245"/>
                  </a:moveTo>
                  <a:cubicBezTo>
                    <a:pt x="58" y="188"/>
                    <a:pt x="58" y="188"/>
                    <a:pt x="58" y="188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87" y="391"/>
                    <a:pt x="87" y="391"/>
                    <a:pt x="87" y="391"/>
                  </a:cubicBezTo>
                  <a:cubicBezTo>
                    <a:pt x="50" y="428"/>
                    <a:pt x="50" y="428"/>
                    <a:pt x="50" y="428"/>
                  </a:cubicBezTo>
                  <a:cubicBezTo>
                    <a:pt x="50" y="379"/>
                    <a:pt x="50" y="379"/>
                    <a:pt x="50" y="379"/>
                  </a:cubicBezTo>
                  <a:cubicBezTo>
                    <a:pt x="53" y="378"/>
                    <a:pt x="55" y="375"/>
                    <a:pt x="55" y="372"/>
                  </a:cubicBezTo>
                  <a:cubicBezTo>
                    <a:pt x="55" y="368"/>
                    <a:pt x="51" y="364"/>
                    <a:pt x="47" y="364"/>
                  </a:cubicBezTo>
                  <a:cubicBezTo>
                    <a:pt x="46" y="364"/>
                    <a:pt x="45" y="365"/>
                    <a:pt x="44" y="365"/>
                  </a:cubicBezTo>
                  <a:cubicBezTo>
                    <a:pt x="23" y="344"/>
                    <a:pt x="23" y="344"/>
                    <a:pt x="23" y="344"/>
                  </a:cubicBezTo>
                  <a:cubicBezTo>
                    <a:pt x="23" y="280"/>
                    <a:pt x="23" y="280"/>
                    <a:pt x="23" y="280"/>
                  </a:cubicBezTo>
                  <a:lnTo>
                    <a:pt x="58" y="245"/>
                  </a:lnTo>
                  <a:close/>
                </a:path>
              </a:pathLst>
            </a:custGeom>
            <a:solidFill>
              <a:srgbClr val="F2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63A8EAD-ED98-4899-AF80-4DABE006A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941" y="2552745"/>
              <a:ext cx="327442" cy="1921458"/>
            </a:xfrm>
            <a:custGeom>
              <a:avLst/>
              <a:gdLst>
                <a:gd name="T0" fmla="*/ 0 w 109"/>
                <a:gd name="T1" fmla="*/ 282 h 639"/>
                <a:gd name="T2" fmla="*/ 0 w 109"/>
                <a:gd name="T3" fmla="*/ 353 h 639"/>
                <a:gd name="T4" fmla="*/ 50 w 109"/>
                <a:gd name="T5" fmla="*/ 403 h 639"/>
                <a:gd name="T6" fmla="*/ 50 w 109"/>
                <a:gd name="T7" fmla="*/ 566 h 639"/>
                <a:gd name="T8" fmla="*/ 78 w 109"/>
                <a:gd name="T9" fmla="*/ 593 h 639"/>
                <a:gd name="T10" fmla="*/ 78 w 109"/>
                <a:gd name="T11" fmla="*/ 624 h 639"/>
                <a:gd name="T12" fmla="*/ 73 w 109"/>
                <a:gd name="T13" fmla="*/ 631 h 639"/>
                <a:gd name="T14" fmla="*/ 81 w 109"/>
                <a:gd name="T15" fmla="*/ 639 h 639"/>
                <a:gd name="T16" fmla="*/ 88 w 109"/>
                <a:gd name="T17" fmla="*/ 631 h 639"/>
                <a:gd name="T18" fmla="*/ 83 w 109"/>
                <a:gd name="T19" fmla="*/ 624 h 639"/>
                <a:gd name="T20" fmla="*/ 83 w 109"/>
                <a:gd name="T21" fmla="*/ 591 h 639"/>
                <a:gd name="T22" fmla="*/ 55 w 109"/>
                <a:gd name="T23" fmla="*/ 563 h 639"/>
                <a:gd name="T24" fmla="*/ 55 w 109"/>
                <a:gd name="T25" fmla="*/ 401 h 639"/>
                <a:gd name="T26" fmla="*/ 6 w 109"/>
                <a:gd name="T27" fmla="*/ 351 h 639"/>
                <a:gd name="T28" fmla="*/ 6 w 109"/>
                <a:gd name="T29" fmla="*/ 284 h 639"/>
                <a:gd name="T30" fmla="*/ 109 w 109"/>
                <a:gd name="T31" fmla="*/ 181 h 639"/>
                <a:gd name="T32" fmla="*/ 109 w 109"/>
                <a:gd name="T33" fmla="*/ 133 h 639"/>
                <a:gd name="T34" fmla="*/ 87 w 109"/>
                <a:gd name="T35" fmla="*/ 111 h 639"/>
                <a:gd name="T36" fmla="*/ 87 w 109"/>
                <a:gd name="T37" fmla="*/ 0 h 639"/>
                <a:gd name="T38" fmla="*/ 82 w 109"/>
                <a:gd name="T39" fmla="*/ 2 h 639"/>
                <a:gd name="T40" fmla="*/ 82 w 109"/>
                <a:gd name="T41" fmla="*/ 113 h 639"/>
                <a:gd name="T42" fmla="*/ 104 w 109"/>
                <a:gd name="T43" fmla="*/ 135 h 639"/>
                <a:gd name="T44" fmla="*/ 104 w 109"/>
                <a:gd name="T45" fmla="*/ 179 h 639"/>
                <a:gd name="T46" fmla="*/ 0 w 109"/>
                <a:gd name="T47" fmla="*/ 28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" h="639">
                  <a:moveTo>
                    <a:pt x="0" y="282"/>
                  </a:moveTo>
                  <a:cubicBezTo>
                    <a:pt x="0" y="353"/>
                    <a:pt x="0" y="353"/>
                    <a:pt x="0" y="353"/>
                  </a:cubicBezTo>
                  <a:cubicBezTo>
                    <a:pt x="50" y="403"/>
                    <a:pt x="50" y="403"/>
                    <a:pt x="50" y="403"/>
                  </a:cubicBezTo>
                  <a:cubicBezTo>
                    <a:pt x="50" y="566"/>
                    <a:pt x="50" y="566"/>
                    <a:pt x="50" y="566"/>
                  </a:cubicBezTo>
                  <a:cubicBezTo>
                    <a:pt x="78" y="593"/>
                    <a:pt x="78" y="593"/>
                    <a:pt x="78" y="593"/>
                  </a:cubicBezTo>
                  <a:cubicBezTo>
                    <a:pt x="78" y="624"/>
                    <a:pt x="78" y="624"/>
                    <a:pt x="78" y="624"/>
                  </a:cubicBezTo>
                  <a:cubicBezTo>
                    <a:pt x="75" y="625"/>
                    <a:pt x="73" y="628"/>
                    <a:pt x="73" y="631"/>
                  </a:cubicBezTo>
                  <a:cubicBezTo>
                    <a:pt x="73" y="635"/>
                    <a:pt x="76" y="639"/>
                    <a:pt x="81" y="639"/>
                  </a:cubicBezTo>
                  <a:cubicBezTo>
                    <a:pt x="85" y="639"/>
                    <a:pt x="88" y="635"/>
                    <a:pt x="88" y="631"/>
                  </a:cubicBezTo>
                  <a:cubicBezTo>
                    <a:pt x="88" y="628"/>
                    <a:pt x="86" y="625"/>
                    <a:pt x="83" y="624"/>
                  </a:cubicBezTo>
                  <a:cubicBezTo>
                    <a:pt x="83" y="591"/>
                    <a:pt x="83" y="591"/>
                    <a:pt x="83" y="591"/>
                  </a:cubicBezTo>
                  <a:cubicBezTo>
                    <a:pt x="55" y="563"/>
                    <a:pt x="55" y="563"/>
                    <a:pt x="55" y="563"/>
                  </a:cubicBezTo>
                  <a:cubicBezTo>
                    <a:pt x="55" y="401"/>
                    <a:pt x="55" y="401"/>
                    <a:pt x="55" y="401"/>
                  </a:cubicBezTo>
                  <a:cubicBezTo>
                    <a:pt x="6" y="351"/>
                    <a:pt x="6" y="351"/>
                    <a:pt x="6" y="351"/>
                  </a:cubicBezTo>
                  <a:cubicBezTo>
                    <a:pt x="6" y="284"/>
                    <a:pt x="6" y="284"/>
                    <a:pt x="6" y="284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5" y="1"/>
                    <a:pt x="83" y="1"/>
                    <a:pt x="82" y="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79"/>
                    <a:pt x="104" y="179"/>
                    <a:pt x="104" y="179"/>
                  </a:cubicBezTo>
                  <a:lnTo>
                    <a:pt x="0" y="282"/>
                  </a:lnTo>
                  <a:close/>
                </a:path>
              </a:pathLst>
            </a:custGeom>
            <a:solidFill>
              <a:srgbClr val="F2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24E3D97-A9CC-4C6B-ADC8-4CDE10D58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3781" y="2392507"/>
              <a:ext cx="1471399" cy="2650190"/>
            </a:xfrm>
            <a:custGeom>
              <a:avLst/>
              <a:gdLst>
                <a:gd name="T0" fmla="*/ 473 w 489"/>
                <a:gd name="T1" fmla="*/ 235 h 881"/>
                <a:gd name="T2" fmla="*/ 435 w 489"/>
                <a:gd name="T3" fmla="*/ 225 h 881"/>
                <a:gd name="T4" fmla="*/ 391 w 489"/>
                <a:gd name="T5" fmla="*/ 317 h 881"/>
                <a:gd name="T6" fmla="*/ 384 w 489"/>
                <a:gd name="T7" fmla="*/ 365 h 881"/>
                <a:gd name="T8" fmla="*/ 265 w 489"/>
                <a:gd name="T9" fmla="*/ 366 h 881"/>
                <a:gd name="T10" fmla="*/ 236 w 489"/>
                <a:gd name="T11" fmla="*/ 7 h 881"/>
                <a:gd name="T12" fmla="*/ 236 w 489"/>
                <a:gd name="T13" fmla="*/ 45 h 881"/>
                <a:gd name="T14" fmla="*/ 206 w 489"/>
                <a:gd name="T15" fmla="*/ 347 h 881"/>
                <a:gd name="T16" fmla="*/ 151 w 489"/>
                <a:gd name="T17" fmla="*/ 116 h 881"/>
                <a:gd name="T18" fmla="*/ 94 w 489"/>
                <a:gd name="T19" fmla="*/ 78 h 881"/>
                <a:gd name="T20" fmla="*/ 67 w 489"/>
                <a:gd name="T21" fmla="*/ 105 h 881"/>
                <a:gd name="T22" fmla="*/ 61 w 489"/>
                <a:gd name="T23" fmla="*/ 201 h 881"/>
                <a:gd name="T24" fmla="*/ 141 w 489"/>
                <a:gd name="T25" fmla="*/ 417 h 881"/>
                <a:gd name="T26" fmla="*/ 5 w 489"/>
                <a:gd name="T27" fmla="*/ 560 h 881"/>
                <a:gd name="T28" fmla="*/ 49 w 489"/>
                <a:gd name="T29" fmla="*/ 881 h 881"/>
                <a:gd name="T30" fmla="*/ 9 w 489"/>
                <a:gd name="T31" fmla="*/ 828 h 881"/>
                <a:gd name="T32" fmla="*/ 141 w 489"/>
                <a:gd name="T33" fmla="*/ 423 h 881"/>
                <a:gd name="T34" fmla="*/ 76 w 489"/>
                <a:gd name="T35" fmla="*/ 621 h 881"/>
                <a:gd name="T36" fmla="*/ 88 w 489"/>
                <a:gd name="T37" fmla="*/ 715 h 881"/>
                <a:gd name="T38" fmla="*/ 143 w 489"/>
                <a:gd name="T39" fmla="*/ 566 h 881"/>
                <a:gd name="T40" fmla="*/ 186 w 489"/>
                <a:gd name="T41" fmla="*/ 378 h 881"/>
                <a:gd name="T42" fmla="*/ 207 w 489"/>
                <a:gd name="T43" fmla="*/ 636 h 881"/>
                <a:gd name="T44" fmla="*/ 129 w 489"/>
                <a:gd name="T45" fmla="*/ 788 h 881"/>
                <a:gd name="T46" fmla="*/ 137 w 489"/>
                <a:gd name="T47" fmla="*/ 718 h 881"/>
                <a:gd name="T48" fmla="*/ 216 w 489"/>
                <a:gd name="T49" fmla="*/ 627 h 881"/>
                <a:gd name="T50" fmla="*/ 249 w 489"/>
                <a:gd name="T51" fmla="*/ 691 h 881"/>
                <a:gd name="T52" fmla="*/ 260 w 489"/>
                <a:gd name="T53" fmla="*/ 827 h 881"/>
                <a:gd name="T54" fmla="*/ 286 w 489"/>
                <a:gd name="T55" fmla="*/ 471 h 881"/>
                <a:gd name="T56" fmla="*/ 346 w 489"/>
                <a:gd name="T57" fmla="*/ 535 h 881"/>
                <a:gd name="T58" fmla="*/ 318 w 489"/>
                <a:gd name="T59" fmla="*/ 643 h 881"/>
                <a:gd name="T60" fmla="*/ 346 w 489"/>
                <a:gd name="T61" fmla="*/ 541 h 881"/>
                <a:gd name="T62" fmla="*/ 356 w 489"/>
                <a:gd name="T63" fmla="*/ 692 h 881"/>
                <a:gd name="T64" fmla="*/ 389 w 489"/>
                <a:gd name="T65" fmla="*/ 367 h 881"/>
                <a:gd name="T66" fmla="*/ 480 w 489"/>
                <a:gd name="T67" fmla="*/ 238 h 881"/>
                <a:gd name="T68" fmla="*/ 480 w 489"/>
                <a:gd name="T69" fmla="*/ 137 h 881"/>
                <a:gd name="T70" fmla="*/ 143 w 489"/>
                <a:gd name="T71" fmla="*/ 272 h 881"/>
                <a:gd name="T72" fmla="*/ 72 w 489"/>
                <a:gd name="T73" fmla="*/ 113 h 881"/>
                <a:gd name="T74" fmla="*/ 168 w 489"/>
                <a:gd name="T75" fmla="*/ 187 h 881"/>
                <a:gd name="T76" fmla="*/ 175 w 489"/>
                <a:gd name="T77" fmla="*/ 367 h 881"/>
                <a:gd name="T78" fmla="*/ 179 w 489"/>
                <a:gd name="T79" fmla="*/ 359 h 881"/>
                <a:gd name="T80" fmla="*/ 94 w 489"/>
                <a:gd name="T81" fmla="*/ 85 h 881"/>
                <a:gd name="T82" fmla="*/ 146 w 489"/>
                <a:gd name="T83" fmla="*/ 132 h 881"/>
                <a:gd name="T84" fmla="*/ 194 w 489"/>
                <a:gd name="T85" fmla="*/ 355 h 881"/>
                <a:gd name="T86" fmla="*/ 282 w 489"/>
                <a:gd name="T87" fmla="*/ 467 h 881"/>
                <a:gd name="T88" fmla="*/ 211 w 489"/>
                <a:gd name="T89" fmla="*/ 355 h 881"/>
                <a:gd name="T90" fmla="*/ 241 w 489"/>
                <a:gd name="T91" fmla="*/ 168 h 881"/>
                <a:gd name="T92" fmla="*/ 254 w 489"/>
                <a:gd name="T93" fmla="*/ 375 h 881"/>
                <a:gd name="T94" fmla="*/ 282 w 489"/>
                <a:gd name="T95" fmla="*/ 467 h 881"/>
                <a:gd name="T96" fmla="*/ 323 w 489"/>
                <a:gd name="T97" fmla="*/ 432 h 881"/>
                <a:gd name="T98" fmla="*/ 389 w 489"/>
                <a:gd name="T99" fmla="*/ 361 h 881"/>
                <a:gd name="T100" fmla="*/ 435 w 489"/>
                <a:gd name="T101" fmla="*/ 28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9" h="881">
                  <a:moveTo>
                    <a:pt x="480" y="137"/>
                  </a:moveTo>
                  <a:cubicBezTo>
                    <a:pt x="480" y="220"/>
                    <a:pt x="480" y="220"/>
                    <a:pt x="480" y="220"/>
                  </a:cubicBezTo>
                  <a:cubicBezTo>
                    <a:pt x="475" y="220"/>
                    <a:pt x="471" y="224"/>
                    <a:pt x="471" y="229"/>
                  </a:cubicBezTo>
                  <a:cubicBezTo>
                    <a:pt x="471" y="231"/>
                    <a:pt x="472" y="233"/>
                    <a:pt x="473" y="235"/>
                  </a:cubicBezTo>
                  <a:cubicBezTo>
                    <a:pt x="439" y="269"/>
                    <a:pt x="439" y="269"/>
                    <a:pt x="439" y="269"/>
                  </a:cubicBezTo>
                  <a:cubicBezTo>
                    <a:pt x="439" y="242"/>
                    <a:pt x="439" y="242"/>
                    <a:pt x="439" y="242"/>
                  </a:cubicBezTo>
                  <a:cubicBezTo>
                    <a:pt x="442" y="240"/>
                    <a:pt x="444" y="237"/>
                    <a:pt x="444" y="234"/>
                  </a:cubicBezTo>
                  <a:cubicBezTo>
                    <a:pt x="444" y="229"/>
                    <a:pt x="440" y="225"/>
                    <a:pt x="435" y="225"/>
                  </a:cubicBezTo>
                  <a:cubicBezTo>
                    <a:pt x="430" y="225"/>
                    <a:pt x="426" y="229"/>
                    <a:pt x="426" y="234"/>
                  </a:cubicBezTo>
                  <a:cubicBezTo>
                    <a:pt x="426" y="239"/>
                    <a:pt x="430" y="243"/>
                    <a:pt x="435" y="243"/>
                  </a:cubicBezTo>
                  <a:cubicBezTo>
                    <a:pt x="435" y="273"/>
                    <a:pt x="435" y="273"/>
                    <a:pt x="435" y="273"/>
                  </a:cubicBezTo>
                  <a:cubicBezTo>
                    <a:pt x="391" y="317"/>
                    <a:pt x="391" y="317"/>
                    <a:pt x="391" y="317"/>
                  </a:cubicBezTo>
                  <a:cubicBezTo>
                    <a:pt x="390" y="316"/>
                    <a:pt x="388" y="315"/>
                    <a:pt x="386" y="315"/>
                  </a:cubicBezTo>
                  <a:cubicBezTo>
                    <a:pt x="381" y="315"/>
                    <a:pt x="377" y="319"/>
                    <a:pt x="377" y="324"/>
                  </a:cubicBezTo>
                  <a:cubicBezTo>
                    <a:pt x="377" y="328"/>
                    <a:pt x="380" y="332"/>
                    <a:pt x="384" y="333"/>
                  </a:cubicBezTo>
                  <a:cubicBezTo>
                    <a:pt x="384" y="365"/>
                    <a:pt x="384" y="365"/>
                    <a:pt x="384" y="365"/>
                  </a:cubicBezTo>
                  <a:cubicBezTo>
                    <a:pt x="320" y="429"/>
                    <a:pt x="320" y="429"/>
                    <a:pt x="320" y="429"/>
                  </a:cubicBezTo>
                  <a:cubicBezTo>
                    <a:pt x="270" y="379"/>
                    <a:pt x="270" y="379"/>
                    <a:pt x="270" y="379"/>
                  </a:cubicBezTo>
                  <a:cubicBezTo>
                    <a:pt x="271" y="378"/>
                    <a:pt x="272" y="377"/>
                    <a:pt x="272" y="375"/>
                  </a:cubicBezTo>
                  <a:cubicBezTo>
                    <a:pt x="272" y="371"/>
                    <a:pt x="269" y="367"/>
                    <a:pt x="265" y="366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39" y="7"/>
                    <a:pt x="238" y="7"/>
                    <a:pt x="236" y="7"/>
                  </a:cubicBezTo>
                  <a:cubicBezTo>
                    <a:pt x="236" y="38"/>
                    <a:pt x="236" y="38"/>
                    <a:pt x="236" y="38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8" y="2"/>
                    <a:pt x="195" y="2"/>
                    <a:pt x="193" y="1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36" y="167"/>
                    <a:pt x="236" y="167"/>
                    <a:pt x="236" y="167"/>
                  </a:cubicBezTo>
                  <a:cubicBezTo>
                    <a:pt x="207" y="196"/>
                    <a:pt x="207" y="196"/>
                    <a:pt x="207" y="196"/>
                  </a:cubicBezTo>
                  <a:cubicBezTo>
                    <a:pt x="207" y="347"/>
                    <a:pt x="207" y="347"/>
                    <a:pt x="207" y="347"/>
                  </a:cubicBezTo>
                  <a:cubicBezTo>
                    <a:pt x="206" y="347"/>
                    <a:pt x="206" y="347"/>
                    <a:pt x="206" y="347"/>
                  </a:cubicBezTo>
                  <a:cubicBezTo>
                    <a:pt x="206" y="178"/>
                    <a:pt x="206" y="178"/>
                    <a:pt x="206" y="178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55" y="125"/>
                    <a:pt x="155" y="124"/>
                    <a:pt x="155" y="123"/>
                  </a:cubicBezTo>
                  <a:cubicBezTo>
                    <a:pt x="155" y="120"/>
                    <a:pt x="153" y="117"/>
                    <a:pt x="151" y="116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9" y="0"/>
                    <a:pt x="147" y="0"/>
                    <a:pt x="145" y="0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3" y="2"/>
                    <a:pt x="91" y="2"/>
                    <a:pt x="90" y="2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6" y="105"/>
                    <a:pt x="65" y="104"/>
                    <a:pt x="64" y="104"/>
                  </a:cubicBezTo>
                  <a:cubicBezTo>
                    <a:pt x="59" y="104"/>
                    <a:pt x="55" y="108"/>
                    <a:pt x="55" y="113"/>
                  </a:cubicBezTo>
                  <a:cubicBezTo>
                    <a:pt x="55" y="117"/>
                    <a:pt x="57" y="121"/>
                    <a:pt x="61" y="122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5" y="278"/>
                    <a:pt x="135" y="279"/>
                    <a:pt x="135" y="281"/>
                  </a:cubicBezTo>
                  <a:cubicBezTo>
                    <a:pt x="135" y="285"/>
                    <a:pt x="137" y="288"/>
                    <a:pt x="141" y="289"/>
                  </a:cubicBezTo>
                  <a:cubicBezTo>
                    <a:pt x="141" y="417"/>
                    <a:pt x="141" y="417"/>
                    <a:pt x="141" y="417"/>
                  </a:cubicBezTo>
                  <a:cubicBezTo>
                    <a:pt x="13" y="545"/>
                    <a:pt x="13" y="545"/>
                    <a:pt x="13" y="545"/>
                  </a:cubicBezTo>
                  <a:cubicBezTo>
                    <a:pt x="12" y="544"/>
                    <a:pt x="10" y="544"/>
                    <a:pt x="9" y="544"/>
                  </a:cubicBezTo>
                  <a:cubicBezTo>
                    <a:pt x="4" y="544"/>
                    <a:pt x="0" y="548"/>
                    <a:pt x="0" y="553"/>
                  </a:cubicBezTo>
                  <a:cubicBezTo>
                    <a:pt x="0" y="556"/>
                    <a:pt x="2" y="559"/>
                    <a:pt x="5" y="560"/>
                  </a:cubicBezTo>
                  <a:cubicBezTo>
                    <a:pt x="5" y="830"/>
                    <a:pt x="5" y="830"/>
                    <a:pt x="5" y="830"/>
                  </a:cubicBezTo>
                  <a:cubicBezTo>
                    <a:pt x="42" y="867"/>
                    <a:pt x="42" y="867"/>
                    <a:pt x="42" y="867"/>
                  </a:cubicBezTo>
                  <a:cubicBezTo>
                    <a:pt x="41" y="869"/>
                    <a:pt x="40" y="871"/>
                    <a:pt x="40" y="873"/>
                  </a:cubicBezTo>
                  <a:cubicBezTo>
                    <a:pt x="40" y="877"/>
                    <a:pt x="44" y="881"/>
                    <a:pt x="49" y="881"/>
                  </a:cubicBezTo>
                  <a:cubicBezTo>
                    <a:pt x="54" y="881"/>
                    <a:pt x="58" y="877"/>
                    <a:pt x="58" y="873"/>
                  </a:cubicBezTo>
                  <a:cubicBezTo>
                    <a:pt x="58" y="868"/>
                    <a:pt x="54" y="864"/>
                    <a:pt x="49" y="864"/>
                  </a:cubicBezTo>
                  <a:cubicBezTo>
                    <a:pt x="48" y="864"/>
                    <a:pt x="46" y="864"/>
                    <a:pt x="45" y="864"/>
                  </a:cubicBezTo>
                  <a:cubicBezTo>
                    <a:pt x="9" y="828"/>
                    <a:pt x="9" y="828"/>
                    <a:pt x="9" y="828"/>
                  </a:cubicBezTo>
                  <a:cubicBezTo>
                    <a:pt x="9" y="562"/>
                    <a:pt x="9" y="562"/>
                    <a:pt x="9" y="562"/>
                  </a:cubicBezTo>
                  <a:cubicBezTo>
                    <a:pt x="14" y="562"/>
                    <a:pt x="18" y="558"/>
                    <a:pt x="18" y="553"/>
                  </a:cubicBezTo>
                  <a:cubicBezTo>
                    <a:pt x="18" y="551"/>
                    <a:pt x="17" y="549"/>
                    <a:pt x="16" y="548"/>
                  </a:cubicBezTo>
                  <a:cubicBezTo>
                    <a:pt x="141" y="423"/>
                    <a:pt x="141" y="423"/>
                    <a:pt x="141" y="423"/>
                  </a:cubicBezTo>
                  <a:cubicBezTo>
                    <a:pt x="141" y="548"/>
                    <a:pt x="141" y="548"/>
                    <a:pt x="141" y="548"/>
                  </a:cubicBezTo>
                  <a:cubicBezTo>
                    <a:pt x="137" y="549"/>
                    <a:pt x="135" y="553"/>
                    <a:pt x="135" y="557"/>
                  </a:cubicBezTo>
                  <a:cubicBezTo>
                    <a:pt x="135" y="559"/>
                    <a:pt x="135" y="560"/>
                    <a:pt x="136" y="561"/>
                  </a:cubicBezTo>
                  <a:cubicBezTo>
                    <a:pt x="76" y="621"/>
                    <a:pt x="76" y="621"/>
                    <a:pt x="76" y="621"/>
                  </a:cubicBezTo>
                  <a:cubicBezTo>
                    <a:pt x="76" y="707"/>
                    <a:pt x="76" y="707"/>
                    <a:pt x="76" y="707"/>
                  </a:cubicBezTo>
                  <a:cubicBezTo>
                    <a:pt x="73" y="708"/>
                    <a:pt x="70" y="711"/>
                    <a:pt x="70" y="715"/>
                  </a:cubicBezTo>
                  <a:cubicBezTo>
                    <a:pt x="70" y="720"/>
                    <a:pt x="74" y="724"/>
                    <a:pt x="79" y="724"/>
                  </a:cubicBezTo>
                  <a:cubicBezTo>
                    <a:pt x="84" y="724"/>
                    <a:pt x="88" y="720"/>
                    <a:pt x="88" y="715"/>
                  </a:cubicBezTo>
                  <a:cubicBezTo>
                    <a:pt x="88" y="711"/>
                    <a:pt x="85" y="707"/>
                    <a:pt x="81" y="706"/>
                  </a:cubicBezTo>
                  <a:cubicBezTo>
                    <a:pt x="81" y="623"/>
                    <a:pt x="81" y="623"/>
                    <a:pt x="81" y="623"/>
                  </a:cubicBezTo>
                  <a:cubicBezTo>
                    <a:pt x="139" y="565"/>
                    <a:pt x="139" y="565"/>
                    <a:pt x="139" y="565"/>
                  </a:cubicBezTo>
                  <a:cubicBezTo>
                    <a:pt x="140" y="565"/>
                    <a:pt x="142" y="566"/>
                    <a:pt x="143" y="566"/>
                  </a:cubicBezTo>
                  <a:cubicBezTo>
                    <a:pt x="148" y="566"/>
                    <a:pt x="152" y="562"/>
                    <a:pt x="152" y="557"/>
                  </a:cubicBezTo>
                  <a:cubicBezTo>
                    <a:pt x="152" y="553"/>
                    <a:pt x="150" y="549"/>
                    <a:pt x="146" y="548"/>
                  </a:cubicBezTo>
                  <a:cubicBezTo>
                    <a:pt x="146" y="419"/>
                    <a:pt x="146" y="419"/>
                    <a:pt x="146" y="419"/>
                  </a:cubicBezTo>
                  <a:cubicBezTo>
                    <a:pt x="186" y="378"/>
                    <a:pt x="186" y="378"/>
                    <a:pt x="186" y="378"/>
                  </a:cubicBezTo>
                  <a:cubicBezTo>
                    <a:pt x="279" y="470"/>
                    <a:pt x="279" y="470"/>
                    <a:pt x="279" y="470"/>
                  </a:cubicBezTo>
                  <a:cubicBezTo>
                    <a:pt x="212" y="537"/>
                    <a:pt x="212" y="537"/>
                    <a:pt x="212" y="537"/>
                  </a:cubicBezTo>
                  <a:cubicBezTo>
                    <a:pt x="212" y="628"/>
                    <a:pt x="212" y="628"/>
                    <a:pt x="212" y="628"/>
                  </a:cubicBezTo>
                  <a:cubicBezTo>
                    <a:pt x="209" y="629"/>
                    <a:pt x="207" y="632"/>
                    <a:pt x="207" y="636"/>
                  </a:cubicBezTo>
                  <a:cubicBezTo>
                    <a:pt x="207" y="638"/>
                    <a:pt x="207" y="640"/>
                    <a:pt x="208" y="641"/>
                  </a:cubicBezTo>
                  <a:cubicBezTo>
                    <a:pt x="133" y="717"/>
                    <a:pt x="133" y="717"/>
                    <a:pt x="133" y="717"/>
                  </a:cubicBezTo>
                  <a:cubicBezTo>
                    <a:pt x="133" y="780"/>
                    <a:pt x="133" y="780"/>
                    <a:pt x="133" y="780"/>
                  </a:cubicBezTo>
                  <a:cubicBezTo>
                    <a:pt x="130" y="782"/>
                    <a:pt x="129" y="784"/>
                    <a:pt x="129" y="788"/>
                  </a:cubicBezTo>
                  <a:cubicBezTo>
                    <a:pt x="129" y="793"/>
                    <a:pt x="132" y="797"/>
                    <a:pt x="137" y="797"/>
                  </a:cubicBezTo>
                  <a:cubicBezTo>
                    <a:pt x="142" y="797"/>
                    <a:pt x="146" y="793"/>
                    <a:pt x="146" y="788"/>
                  </a:cubicBezTo>
                  <a:cubicBezTo>
                    <a:pt x="146" y="783"/>
                    <a:pt x="142" y="779"/>
                    <a:pt x="137" y="779"/>
                  </a:cubicBezTo>
                  <a:cubicBezTo>
                    <a:pt x="137" y="718"/>
                    <a:pt x="137" y="718"/>
                    <a:pt x="137" y="718"/>
                  </a:cubicBezTo>
                  <a:cubicBezTo>
                    <a:pt x="212" y="644"/>
                    <a:pt x="212" y="644"/>
                    <a:pt x="212" y="644"/>
                  </a:cubicBezTo>
                  <a:cubicBezTo>
                    <a:pt x="213" y="644"/>
                    <a:pt x="214" y="645"/>
                    <a:pt x="216" y="645"/>
                  </a:cubicBezTo>
                  <a:cubicBezTo>
                    <a:pt x="221" y="645"/>
                    <a:pt x="224" y="641"/>
                    <a:pt x="224" y="636"/>
                  </a:cubicBezTo>
                  <a:cubicBezTo>
                    <a:pt x="224" y="631"/>
                    <a:pt x="221" y="628"/>
                    <a:pt x="216" y="627"/>
                  </a:cubicBezTo>
                  <a:cubicBezTo>
                    <a:pt x="216" y="539"/>
                    <a:pt x="216" y="539"/>
                    <a:pt x="216" y="539"/>
                  </a:cubicBezTo>
                  <a:cubicBezTo>
                    <a:pt x="282" y="474"/>
                    <a:pt x="282" y="474"/>
                    <a:pt x="282" y="474"/>
                  </a:cubicBezTo>
                  <a:cubicBezTo>
                    <a:pt x="282" y="658"/>
                    <a:pt x="282" y="658"/>
                    <a:pt x="282" y="658"/>
                  </a:cubicBezTo>
                  <a:cubicBezTo>
                    <a:pt x="249" y="691"/>
                    <a:pt x="249" y="691"/>
                    <a:pt x="249" y="691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5" y="820"/>
                    <a:pt x="242" y="823"/>
                    <a:pt x="242" y="827"/>
                  </a:cubicBezTo>
                  <a:cubicBezTo>
                    <a:pt x="242" y="832"/>
                    <a:pt x="246" y="836"/>
                    <a:pt x="251" y="836"/>
                  </a:cubicBezTo>
                  <a:cubicBezTo>
                    <a:pt x="256" y="836"/>
                    <a:pt x="260" y="832"/>
                    <a:pt x="260" y="827"/>
                  </a:cubicBezTo>
                  <a:cubicBezTo>
                    <a:pt x="260" y="823"/>
                    <a:pt x="257" y="820"/>
                    <a:pt x="253" y="819"/>
                  </a:cubicBezTo>
                  <a:cubicBezTo>
                    <a:pt x="253" y="693"/>
                    <a:pt x="253" y="693"/>
                    <a:pt x="253" y="693"/>
                  </a:cubicBezTo>
                  <a:cubicBezTo>
                    <a:pt x="286" y="660"/>
                    <a:pt x="286" y="660"/>
                    <a:pt x="286" y="660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5" y="470"/>
                    <a:pt x="285" y="470"/>
                    <a:pt x="285" y="470"/>
                  </a:cubicBezTo>
                  <a:cubicBezTo>
                    <a:pt x="320" y="435"/>
                    <a:pt x="320" y="435"/>
                    <a:pt x="320" y="435"/>
                  </a:cubicBezTo>
                  <a:cubicBezTo>
                    <a:pt x="346" y="461"/>
                    <a:pt x="346" y="461"/>
                    <a:pt x="346" y="461"/>
                  </a:cubicBezTo>
                  <a:cubicBezTo>
                    <a:pt x="346" y="535"/>
                    <a:pt x="346" y="535"/>
                    <a:pt x="346" y="535"/>
                  </a:cubicBezTo>
                  <a:cubicBezTo>
                    <a:pt x="316" y="565"/>
                    <a:pt x="316" y="565"/>
                    <a:pt x="316" y="565"/>
                  </a:cubicBezTo>
                  <a:cubicBezTo>
                    <a:pt x="316" y="625"/>
                    <a:pt x="316" y="625"/>
                    <a:pt x="316" y="625"/>
                  </a:cubicBezTo>
                  <a:cubicBezTo>
                    <a:pt x="312" y="626"/>
                    <a:pt x="309" y="629"/>
                    <a:pt x="309" y="634"/>
                  </a:cubicBezTo>
                  <a:cubicBezTo>
                    <a:pt x="309" y="639"/>
                    <a:pt x="313" y="643"/>
                    <a:pt x="318" y="643"/>
                  </a:cubicBezTo>
                  <a:cubicBezTo>
                    <a:pt x="323" y="643"/>
                    <a:pt x="327" y="639"/>
                    <a:pt x="327" y="634"/>
                  </a:cubicBezTo>
                  <a:cubicBezTo>
                    <a:pt x="327" y="630"/>
                    <a:pt x="324" y="627"/>
                    <a:pt x="321" y="625"/>
                  </a:cubicBezTo>
                  <a:cubicBezTo>
                    <a:pt x="321" y="567"/>
                    <a:pt x="321" y="567"/>
                    <a:pt x="321" y="567"/>
                  </a:cubicBezTo>
                  <a:cubicBezTo>
                    <a:pt x="346" y="541"/>
                    <a:pt x="346" y="541"/>
                    <a:pt x="346" y="541"/>
                  </a:cubicBezTo>
                  <a:cubicBezTo>
                    <a:pt x="346" y="684"/>
                    <a:pt x="346" y="684"/>
                    <a:pt x="346" y="684"/>
                  </a:cubicBezTo>
                  <a:cubicBezTo>
                    <a:pt x="342" y="684"/>
                    <a:pt x="339" y="688"/>
                    <a:pt x="339" y="692"/>
                  </a:cubicBezTo>
                  <a:cubicBezTo>
                    <a:pt x="339" y="697"/>
                    <a:pt x="343" y="701"/>
                    <a:pt x="347" y="701"/>
                  </a:cubicBezTo>
                  <a:cubicBezTo>
                    <a:pt x="352" y="701"/>
                    <a:pt x="356" y="697"/>
                    <a:pt x="356" y="692"/>
                  </a:cubicBezTo>
                  <a:cubicBezTo>
                    <a:pt x="356" y="689"/>
                    <a:pt x="354" y="685"/>
                    <a:pt x="350" y="684"/>
                  </a:cubicBezTo>
                  <a:cubicBezTo>
                    <a:pt x="350" y="537"/>
                    <a:pt x="350" y="537"/>
                    <a:pt x="350" y="537"/>
                  </a:cubicBezTo>
                  <a:cubicBezTo>
                    <a:pt x="389" y="499"/>
                    <a:pt x="389" y="499"/>
                    <a:pt x="389" y="499"/>
                  </a:cubicBezTo>
                  <a:cubicBezTo>
                    <a:pt x="389" y="367"/>
                    <a:pt x="389" y="367"/>
                    <a:pt x="389" y="367"/>
                  </a:cubicBezTo>
                  <a:cubicBezTo>
                    <a:pt x="439" y="316"/>
                    <a:pt x="439" y="316"/>
                    <a:pt x="439" y="316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77" y="237"/>
                    <a:pt x="477" y="237"/>
                    <a:pt x="477" y="237"/>
                  </a:cubicBezTo>
                  <a:cubicBezTo>
                    <a:pt x="478" y="238"/>
                    <a:pt x="479" y="238"/>
                    <a:pt x="480" y="238"/>
                  </a:cubicBezTo>
                  <a:cubicBezTo>
                    <a:pt x="485" y="238"/>
                    <a:pt x="489" y="234"/>
                    <a:pt x="489" y="229"/>
                  </a:cubicBezTo>
                  <a:cubicBezTo>
                    <a:pt x="489" y="226"/>
                    <a:pt x="487" y="223"/>
                    <a:pt x="485" y="221"/>
                  </a:cubicBezTo>
                  <a:cubicBezTo>
                    <a:pt x="485" y="143"/>
                    <a:pt x="485" y="143"/>
                    <a:pt x="485" y="143"/>
                  </a:cubicBezTo>
                  <a:cubicBezTo>
                    <a:pt x="483" y="141"/>
                    <a:pt x="482" y="139"/>
                    <a:pt x="480" y="137"/>
                  </a:cubicBezTo>
                  <a:close/>
                  <a:moveTo>
                    <a:pt x="146" y="412"/>
                  </a:moveTo>
                  <a:cubicBezTo>
                    <a:pt x="146" y="289"/>
                    <a:pt x="146" y="289"/>
                    <a:pt x="146" y="289"/>
                  </a:cubicBezTo>
                  <a:cubicBezTo>
                    <a:pt x="150" y="288"/>
                    <a:pt x="152" y="285"/>
                    <a:pt x="152" y="281"/>
                  </a:cubicBezTo>
                  <a:cubicBezTo>
                    <a:pt x="152" y="276"/>
                    <a:pt x="148" y="272"/>
                    <a:pt x="143" y="272"/>
                  </a:cubicBezTo>
                  <a:cubicBezTo>
                    <a:pt x="142" y="272"/>
                    <a:pt x="140" y="272"/>
                    <a:pt x="139" y="273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9" y="121"/>
                    <a:pt x="72" y="118"/>
                    <a:pt x="72" y="113"/>
                  </a:cubicBezTo>
                  <a:cubicBezTo>
                    <a:pt x="72" y="111"/>
                    <a:pt x="72" y="110"/>
                    <a:pt x="71" y="108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168" y="187"/>
                    <a:pt x="168" y="187"/>
                    <a:pt x="168" y="187"/>
                  </a:cubicBezTo>
                  <a:cubicBezTo>
                    <a:pt x="168" y="350"/>
                    <a:pt x="168" y="350"/>
                    <a:pt x="168" y="350"/>
                  </a:cubicBezTo>
                  <a:cubicBezTo>
                    <a:pt x="165" y="351"/>
                    <a:pt x="162" y="355"/>
                    <a:pt x="162" y="359"/>
                  </a:cubicBezTo>
                  <a:cubicBezTo>
                    <a:pt x="162" y="364"/>
                    <a:pt x="166" y="368"/>
                    <a:pt x="171" y="368"/>
                  </a:cubicBezTo>
                  <a:cubicBezTo>
                    <a:pt x="172" y="368"/>
                    <a:pt x="174" y="367"/>
                    <a:pt x="175" y="367"/>
                  </a:cubicBezTo>
                  <a:cubicBezTo>
                    <a:pt x="183" y="375"/>
                    <a:pt x="183" y="375"/>
                    <a:pt x="183" y="375"/>
                  </a:cubicBezTo>
                  <a:lnTo>
                    <a:pt x="146" y="412"/>
                  </a:lnTo>
                  <a:close/>
                  <a:moveTo>
                    <a:pt x="178" y="363"/>
                  </a:moveTo>
                  <a:cubicBezTo>
                    <a:pt x="179" y="362"/>
                    <a:pt x="179" y="361"/>
                    <a:pt x="179" y="359"/>
                  </a:cubicBezTo>
                  <a:cubicBezTo>
                    <a:pt x="179" y="355"/>
                    <a:pt x="177" y="351"/>
                    <a:pt x="173" y="350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1" y="115"/>
                    <a:pt x="138" y="119"/>
                    <a:pt x="138" y="123"/>
                  </a:cubicBezTo>
                  <a:cubicBezTo>
                    <a:pt x="138" y="128"/>
                    <a:pt x="141" y="132"/>
                    <a:pt x="146" y="132"/>
                  </a:cubicBezTo>
                  <a:cubicBezTo>
                    <a:pt x="149" y="132"/>
                    <a:pt x="151" y="131"/>
                    <a:pt x="152" y="130"/>
                  </a:cubicBezTo>
                  <a:cubicBezTo>
                    <a:pt x="202" y="179"/>
                    <a:pt x="202" y="179"/>
                    <a:pt x="202" y="179"/>
                  </a:cubicBezTo>
                  <a:cubicBezTo>
                    <a:pt x="202" y="346"/>
                    <a:pt x="202" y="346"/>
                    <a:pt x="202" y="346"/>
                  </a:cubicBezTo>
                  <a:cubicBezTo>
                    <a:pt x="197" y="347"/>
                    <a:pt x="194" y="350"/>
                    <a:pt x="194" y="355"/>
                  </a:cubicBezTo>
                  <a:cubicBezTo>
                    <a:pt x="194" y="358"/>
                    <a:pt x="195" y="360"/>
                    <a:pt x="197" y="362"/>
                  </a:cubicBezTo>
                  <a:cubicBezTo>
                    <a:pt x="186" y="372"/>
                    <a:pt x="186" y="372"/>
                    <a:pt x="186" y="372"/>
                  </a:cubicBezTo>
                  <a:lnTo>
                    <a:pt x="178" y="363"/>
                  </a:lnTo>
                  <a:close/>
                  <a:moveTo>
                    <a:pt x="282" y="467"/>
                  </a:moveTo>
                  <a:cubicBezTo>
                    <a:pt x="190" y="375"/>
                    <a:pt x="190" y="375"/>
                    <a:pt x="190" y="375"/>
                  </a:cubicBezTo>
                  <a:cubicBezTo>
                    <a:pt x="201" y="364"/>
                    <a:pt x="201" y="364"/>
                    <a:pt x="201" y="364"/>
                  </a:cubicBezTo>
                  <a:cubicBezTo>
                    <a:pt x="201" y="364"/>
                    <a:pt x="202" y="364"/>
                    <a:pt x="202" y="364"/>
                  </a:cubicBezTo>
                  <a:cubicBezTo>
                    <a:pt x="207" y="364"/>
                    <a:pt x="211" y="360"/>
                    <a:pt x="211" y="355"/>
                  </a:cubicBezTo>
                  <a:cubicBezTo>
                    <a:pt x="211" y="354"/>
                    <a:pt x="211" y="354"/>
                    <a:pt x="211" y="353"/>
                  </a:cubicBezTo>
                  <a:cubicBezTo>
                    <a:pt x="211" y="353"/>
                    <a:pt x="211" y="353"/>
                    <a:pt x="211" y="353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60" y="69"/>
                    <a:pt x="260" y="69"/>
                    <a:pt x="260" y="69"/>
                  </a:cubicBezTo>
                  <a:cubicBezTo>
                    <a:pt x="260" y="366"/>
                    <a:pt x="260" y="366"/>
                    <a:pt x="260" y="366"/>
                  </a:cubicBezTo>
                  <a:cubicBezTo>
                    <a:pt x="257" y="367"/>
                    <a:pt x="254" y="371"/>
                    <a:pt x="254" y="375"/>
                  </a:cubicBezTo>
                  <a:cubicBezTo>
                    <a:pt x="254" y="380"/>
                    <a:pt x="258" y="384"/>
                    <a:pt x="263" y="384"/>
                  </a:cubicBezTo>
                  <a:cubicBezTo>
                    <a:pt x="264" y="384"/>
                    <a:pt x="266" y="383"/>
                    <a:pt x="267" y="383"/>
                  </a:cubicBezTo>
                  <a:cubicBezTo>
                    <a:pt x="317" y="432"/>
                    <a:pt x="317" y="432"/>
                    <a:pt x="317" y="432"/>
                  </a:cubicBezTo>
                  <a:lnTo>
                    <a:pt x="282" y="467"/>
                  </a:lnTo>
                  <a:close/>
                  <a:moveTo>
                    <a:pt x="384" y="497"/>
                  </a:moveTo>
                  <a:cubicBezTo>
                    <a:pt x="350" y="531"/>
                    <a:pt x="350" y="531"/>
                    <a:pt x="350" y="531"/>
                  </a:cubicBezTo>
                  <a:cubicBezTo>
                    <a:pt x="350" y="460"/>
                    <a:pt x="350" y="460"/>
                    <a:pt x="350" y="460"/>
                  </a:cubicBezTo>
                  <a:cubicBezTo>
                    <a:pt x="323" y="432"/>
                    <a:pt x="323" y="432"/>
                    <a:pt x="323" y="432"/>
                  </a:cubicBezTo>
                  <a:cubicBezTo>
                    <a:pt x="384" y="371"/>
                    <a:pt x="384" y="371"/>
                    <a:pt x="384" y="371"/>
                  </a:cubicBezTo>
                  <a:lnTo>
                    <a:pt x="384" y="497"/>
                  </a:lnTo>
                  <a:close/>
                  <a:moveTo>
                    <a:pt x="435" y="314"/>
                  </a:moveTo>
                  <a:cubicBezTo>
                    <a:pt x="389" y="361"/>
                    <a:pt x="389" y="361"/>
                    <a:pt x="389" y="361"/>
                  </a:cubicBezTo>
                  <a:cubicBezTo>
                    <a:pt x="389" y="332"/>
                    <a:pt x="389" y="332"/>
                    <a:pt x="389" y="332"/>
                  </a:cubicBezTo>
                  <a:cubicBezTo>
                    <a:pt x="392" y="331"/>
                    <a:pt x="395" y="328"/>
                    <a:pt x="395" y="324"/>
                  </a:cubicBezTo>
                  <a:cubicBezTo>
                    <a:pt x="395" y="323"/>
                    <a:pt x="395" y="322"/>
                    <a:pt x="394" y="320"/>
                  </a:cubicBezTo>
                  <a:cubicBezTo>
                    <a:pt x="435" y="280"/>
                    <a:pt x="435" y="280"/>
                    <a:pt x="435" y="280"/>
                  </a:cubicBezTo>
                  <a:lnTo>
                    <a:pt x="435" y="314"/>
                  </a:lnTo>
                  <a:close/>
                </a:path>
              </a:pathLst>
            </a:custGeom>
            <a:solidFill>
              <a:srgbClr val="F2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0C396BA-04A6-49F1-9414-52396121A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901" y="2885760"/>
              <a:ext cx="310722" cy="1146744"/>
            </a:xfrm>
            <a:custGeom>
              <a:avLst/>
              <a:gdLst>
                <a:gd name="T0" fmla="*/ 9 w 103"/>
                <a:gd name="T1" fmla="*/ 95 h 381"/>
                <a:gd name="T2" fmla="*/ 13 w 103"/>
                <a:gd name="T3" fmla="*/ 94 h 381"/>
                <a:gd name="T4" fmla="*/ 32 w 103"/>
                <a:gd name="T5" fmla="*/ 112 h 381"/>
                <a:gd name="T6" fmla="*/ 32 w 103"/>
                <a:gd name="T7" fmla="*/ 233 h 381"/>
                <a:gd name="T8" fmla="*/ 26 w 103"/>
                <a:gd name="T9" fmla="*/ 242 h 381"/>
                <a:gd name="T10" fmla="*/ 35 w 103"/>
                <a:gd name="T11" fmla="*/ 250 h 381"/>
                <a:gd name="T12" fmla="*/ 38 w 103"/>
                <a:gd name="T13" fmla="*/ 250 h 381"/>
                <a:gd name="T14" fmla="*/ 92 w 103"/>
                <a:gd name="T15" fmla="*/ 303 h 381"/>
                <a:gd name="T16" fmla="*/ 92 w 103"/>
                <a:gd name="T17" fmla="*/ 364 h 381"/>
                <a:gd name="T18" fmla="*/ 86 w 103"/>
                <a:gd name="T19" fmla="*/ 373 h 381"/>
                <a:gd name="T20" fmla="*/ 95 w 103"/>
                <a:gd name="T21" fmla="*/ 381 h 381"/>
                <a:gd name="T22" fmla="*/ 103 w 103"/>
                <a:gd name="T23" fmla="*/ 373 h 381"/>
                <a:gd name="T24" fmla="*/ 97 w 103"/>
                <a:gd name="T25" fmla="*/ 364 h 381"/>
                <a:gd name="T26" fmla="*/ 97 w 103"/>
                <a:gd name="T27" fmla="*/ 301 h 381"/>
                <a:gd name="T28" fmla="*/ 42 w 103"/>
                <a:gd name="T29" fmla="*/ 247 h 381"/>
                <a:gd name="T30" fmla="*/ 44 w 103"/>
                <a:gd name="T31" fmla="*/ 242 h 381"/>
                <a:gd name="T32" fmla="*/ 36 w 103"/>
                <a:gd name="T33" fmla="*/ 233 h 381"/>
                <a:gd name="T34" fmla="*/ 36 w 103"/>
                <a:gd name="T35" fmla="*/ 110 h 381"/>
                <a:gd name="T36" fmla="*/ 16 w 103"/>
                <a:gd name="T37" fmla="*/ 90 h 381"/>
                <a:gd name="T38" fmla="*/ 18 w 103"/>
                <a:gd name="T39" fmla="*/ 86 h 381"/>
                <a:gd name="T40" fmla="*/ 11 w 103"/>
                <a:gd name="T41" fmla="*/ 77 h 381"/>
                <a:gd name="T42" fmla="*/ 11 w 103"/>
                <a:gd name="T43" fmla="*/ 0 h 381"/>
                <a:gd name="T44" fmla="*/ 7 w 103"/>
                <a:gd name="T45" fmla="*/ 6 h 381"/>
                <a:gd name="T46" fmla="*/ 7 w 103"/>
                <a:gd name="T47" fmla="*/ 77 h 381"/>
                <a:gd name="T48" fmla="*/ 0 w 103"/>
                <a:gd name="T49" fmla="*/ 86 h 381"/>
                <a:gd name="T50" fmla="*/ 9 w 103"/>
                <a:gd name="T51" fmla="*/ 9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3" h="381">
                  <a:moveTo>
                    <a:pt x="9" y="95"/>
                  </a:moveTo>
                  <a:cubicBezTo>
                    <a:pt x="10" y="95"/>
                    <a:pt x="12" y="94"/>
                    <a:pt x="13" y="94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28" y="234"/>
                    <a:pt x="26" y="238"/>
                    <a:pt x="26" y="242"/>
                  </a:cubicBezTo>
                  <a:cubicBezTo>
                    <a:pt x="26" y="246"/>
                    <a:pt x="30" y="250"/>
                    <a:pt x="35" y="250"/>
                  </a:cubicBezTo>
                  <a:cubicBezTo>
                    <a:pt x="36" y="250"/>
                    <a:pt x="37" y="250"/>
                    <a:pt x="38" y="250"/>
                  </a:cubicBezTo>
                  <a:cubicBezTo>
                    <a:pt x="92" y="303"/>
                    <a:pt x="92" y="303"/>
                    <a:pt x="92" y="303"/>
                  </a:cubicBezTo>
                  <a:cubicBezTo>
                    <a:pt x="92" y="364"/>
                    <a:pt x="92" y="364"/>
                    <a:pt x="92" y="364"/>
                  </a:cubicBezTo>
                  <a:cubicBezTo>
                    <a:pt x="89" y="365"/>
                    <a:pt x="86" y="368"/>
                    <a:pt x="86" y="373"/>
                  </a:cubicBezTo>
                  <a:cubicBezTo>
                    <a:pt x="86" y="377"/>
                    <a:pt x="90" y="381"/>
                    <a:pt x="95" y="381"/>
                  </a:cubicBezTo>
                  <a:cubicBezTo>
                    <a:pt x="99" y="381"/>
                    <a:pt x="103" y="377"/>
                    <a:pt x="103" y="373"/>
                  </a:cubicBezTo>
                  <a:cubicBezTo>
                    <a:pt x="103" y="368"/>
                    <a:pt x="101" y="365"/>
                    <a:pt x="97" y="364"/>
                  </a:cubicBezTo>
                  <a:cubicBezTo>
                    <a:pt x="97" y="301"/>
                    <a:pt x="97" y="301"/>
                    <a:pt x="97" y="301"/>
                  </a:cubicBezTo>
                  <a:cubicBezTo>
                    <a:pt x="42" y="247"/>
                    <a:pt x="42" y="247"/>
                    <a:pt x="42" y="247"/>
                  </a:cubicBezTo>
                  <a:cubicBezTo>
                    <a:pt x="43" y="246"/>
                    <a:pt x="44" y="244"/>
                    <a:pt x="44" y="242"/>
                  </a:cubicBezTo>
                  <a:cubicBezTo>
                    <a:pt x="44" y="237"/>
                    <a:pt x="40" y="234"/>
                    <a:pt x="36" y="233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89"/>
                    <a:pt x="18" y="88"/>
                    <a:pt x="18" y="86"/>
                  </a:cubicBezTo>
                  <a:cubicBezTo>
                    <a:pt x="18" y="82"/>
                    <a:pt x="15" y="79"/>
                    <a:pt x="11" y="7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8" y="4"/>
                    <a:pt x="7" y="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3" y="78"/>
                    <a:pt x="0" y="82"/>
                    <a:pt x="0" y="86"/>
                  </a:cubicBezTo>
                  <a:cubicBezTo>
                    <a:pt x="0" y="91"/>
                    <a:pt x="4" y="95"/>
                    <a:pt x="9" y="95"/>
                  </a:cubicBezTo>
                  <a:close/>
                </a:path>
              </a:pathLst>
            </a:custGeom>
            <a:solidFill>
              <a:srgbClr val="F2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B1B7358-314B-4F85-875A-48762385D8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8278" y="3100340"/>
              <a:ext cx="650704" cy="649310"/>
            </a:xfrm>
            <a:custGeom>
              <a:avLst/>
              <a:gdLst>
                <a:gd name="T0" fmla="*/ 216 w 216"/>
                <a:gd name="T1" fmla="*/ 96 h 216"/>
                <a:gd name="T2" fmla="*/ 190 w 216"/>
                <a:gd name="T3" fmla="*/ 79 h 216"/>
                <a:gd name="T4" fmla="*/ 196 w 216"/>
                <a:gd name="T5" fmla="*/ 44 h 216"/>
                <a:gd name="T6" fmla="*/ 165 w 216"/>
                <a:gd name="T7" fmla="*/ 42 h 216"/>
                <a:gd name="T8" fmla="*/ 152 w 216"/>
                <a:gd name="T9" fmla="*/ 8 h 216"/>
                <a:gd name="T10" fmla="*/ 124 w 216"/>
                <a:gd name="T11" fmla="*/ 22 h 216"/>
                <a:gd name="T12" fmla="*/ 96 w 216"/>
                <a:gd name="T13" fmla="*/ 0 h 216"/>
                <a:gd name="T14" fmla="*/ 79 w 216"/>
                <a:gd name="T15" fmla="*/ 26 h 216"/>
                <a:gd name="T16" fmla="*/ 43 w 216"/>
                <a:gd name="T17" fmla="*/ 20 h 216"/>
                <a:gd name="T18" fmla="*/ 42 w 216"/>
                <a:gd name="T19" fmla="*/ 52 h 216"/>
                <a:gd name="T20" fmla="*/ 8 w 216"/>
                <a:gd name="T21" fmla="*/ 65 h 216"/>
                <a:gd name="T22" fmla="*/ 22 w 216"/>
                <a:gd name="T23" fmla="*/ 92 h 216"/>
                <a:gd name="T24" fmla="*/ 0 w 216"/>
                <a:gd name="T25" fmla="*/ 120 h 216"/>
                <a:gd name="T26" fmla="*/ 26 w 216"/>
                <a:gd name="T27" fmla="*/ 137 h 216"/>
                <a:gd name="T28" fmla="*/ 20 w 216"/>
                <a:gd name="T29" fmla="*/ 173 h 216"/>
                <a:gd name="T30" fmla="*/ 51 w 216"/>
                <a:gd name="T31" fmla="*/ 175 h 216"/>
                <a:gd name="T32" fmla="*/ 64 w 216"/>
                <a:gd name="T33" fmla="*/ 208 h 216"/>
                <a:gd name="T34" fmla="*/ 92 w 216"/>
                <a:gd name="T35" fmla="*/ 194 h 216"/>
                <a:gd name="T36" fmla="*/ 120 w 216"/>
                <a:gd name="T37" fmla="*/ 216 h 216"/>
                <a:gd name="T38" fmla="*/ 137 w 216"/>
                <a:gd name="T39" fmla="*/ 191 h 216"/>
                <a:gd name="T40" fmla="*/ 173 w 216"/>
                <a:gd name="T41" fmla="*/ 196 h 216"/>
                <a:gd name="T42" fmla="*/ 174 w 216"/>
                <a:gd name="T43" fmla="*/ 165 h 216"/>
                <a:gd name="T44" fmla="*/ 208 w 216"/>
                <a:gd name="T45" fmla="*/ 152 h 216"/>
                <a:gd name="T46" fmla="*/ 194 w 216"/>
                <a:gd name="T47" fmla="*/ 124 h 216"/>
                <a:gd name="T48" fmla="*/ 147 w 216"/>
                <a:gd name="T49" fmla="*/ 141 h 216"/>
                <a:gd name="T50" fmla="*/ 126 w 216"/>
                <a:gd name="T51" fmla="*/ 113 h 216"/>
                <a:gd name="T52" fmla="*/ 161 w 216"/>
                <a:gd name="T53" fmla="*/ 116 h 216"/>
                <a:gd name="T54" fmla="*/ 147 w 216"/>
                <a:gd name="T55" fmla="*/ 141 h 216"/>
                <a:gd name="T56" fmla="*/ 55 w 216"/>
                <a:gd name="T57" fmla="*/ 116 h 216"/>
                <a:gd name="T58" fmla="*/ 90 w 216"/>
                <a:gd name="T59" fmla="*/ 113 h 216"/>
                <a:gd name="T60" fmla="*/ 69 w 216"/>
                <a:gd name="T61" fmla="*/ 141 h 216"/>
                <a:gd name="T62" fmla="*/ 69 w 216"/>
                <a:gd name="T63" fmla="*/ 76 h 216"/>
                <a:gd name="T64" fmla="*/ 90 w 216"/>
                <a:gd name="T65" fmla="*/ 104 h 216"/>
                <a:gd name="T66" fmla="*/ 55 w 216"/>
                <a:gd name="T67" fmla="*/ 101 h 216"/>
                <a:gd name="T68" fmla="*/ 69 w 216"/>
                <a:gd name="T69" fmla="*/ 76 h 216"/>
                <a:gd name="T70" fmla="*/ 124 w 216"/>
                <a:gd name="T71" fmla="*/ 98 h 216"/>
                <a:gd name="T72" fmla="*/ 151 w 216"/>
                <a:gd name="T73" fmla="*/ 76 h 216"/>
                <a:gd name="T74" fmla="*/ 158 w 216"/>
                <a:gd name="T75" fmla="*/ 104 h 216"/>
                <a:gd name="T76" fmla="*/ 140 w 216"/>
                <a:gd name="T77" fmla="*/ 70 h 216"/>
                <a:gd name="T78" fmla="*/ 112 w 216"/>
                <a:gd name="T79" fmla="*/ 90 h 216"/>
                <a:gd name="T80" fmla="*/ 115 w 216"/>
                <a:gd name="T81" fmla="*/ 55 h 216"/>
                <a:gd name="T82" fmla="*/ 140 w 216"/>
                <a:gd name="T83" fmla="*/ 70 h 216"/>
                <a:gd name="T84" fmla="*/ 104 w 216"/>
                <a:gd name="T85" fmla="*/ 90 h 216"/>
                <a:gd name="T86" fmla="*/ 76 w 216"/>
                <a:gd name="T87" fmla="*/ 70 h 216"/>
                <a:gd name="T88" fmla="*/ 101 w 216"/>
                <a:gd name="T89" fmla="*/ 55 h 216"/>
                <a:gd name="T90" fmla="*/ 76 w 216"/>
                <a:gd name="T91" fmla="*/ 147 h 216"/>
                <a:gd name="T92" fmla="*/ 104 w 216"/>
                <a:gd name="T93" fmla="*/ 127 h 216"/>
                <a:gd name="T94" fmla="*/ 101 w 216"/>
                <a:gd name="T95" fmla="*/ 161 h 216"/>
                <a:gd name="T96" fmla="*/ 76 w 216"/>
                <a:gd name="T97" fmla="*/ 147 h 216"/>
                <a:gd name="T98" fmla="*/ 112 w 216"/>
                <a:gd name="T99" fmla="*/ 127 h 216"/>
                <a:gd name="T100" fmla="*/ 140 w 216"/>
                <a:gd name="T101" fmla="*/ 147 h 216"/>
                <a:gd name="T102" fmla="*/ 115 w 216"/>
                <a:gd name="T103" fmla="*/ 16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6" h="216">
                  <a:moveTo>
                    <a:pt x="216" y="120"/>
                  </a:moveTo>
                  <a:cubicBezTo>
                    <a:pt x="216" y="96"/>
                    <a:pt x="216" y="96"/>
                    <a:pt x="216" y="96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3" y="88"/>
                    <a:pt x="192" y="83"/>
                    <a:pt x="190" y="79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1" y="48"/>
                    <a:pt x="168" y="45"/>
                    <a:pt x="165" y="42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3" y="24"/>
                    <a:pt x="128" y="23"/>
                    <a:pt x="124" y="2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88" y="23"/>
                    <a:pt x="83" y="24"/>
                    <a:pt x="79" y="2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48" y="45"/>
                    <a:pt x="45" y="48"/>
                    <a:pt x="42" y="5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4" y="83"/>
                    <a:pt x="23" y="88"/>
                    <a:pt x="22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9"/>
                    <a:pt x="24" y="133"/>
                    <a:pt x="26" y="13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42" y="165"/>
                    <a:pt x="42" y="165"/>
                    <a:pt x="42" y="165"/>
                  </a:cubicBezTo>
                  <a:cubicBezTo>
                    <a:pt x="45" y="168"/>
                    <a:pt x="48" y="172"/>
                    <a:pt x="51" y="175"/>
                  </a:cubicBezTo>
                  <a:cubicBezTo>
                    <a:pt x="43" y="196"/>
                    <a:pt x="43" y="196"/>
                    <a:pt x="43" y="196"/>
                  </a:cubicBezTo>
                  <a:cubicBezTo>
                    <a:pt x="64" y="208"/>
                    <a:pt x="64" y="208"/>
                    <a:pt x="64" y="208"/>
                  </a:cubicBezTo>
                  <a:cubicBezTo>
                    <a:pt x="79" y="191"/>
                    <a:pt x="79" y="191"/>
                    <a:pt x="79" y="191"/>
                  </a:cubicBezTo>
                  <a:cubicBezTo>
                    <a:pt x="83" y="192"/>
                    <a:pt x="88" y="193"/>
                    <a:pt x="92" y="194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24" y="194"/>
                    <a:pt x="124" y="194"/>
                    <a:pt x="124" y="194"/>
                  </a:cubicBezTo>
                  <a:cubicBezTo>
                    <a:pt x="128" y="193"/>
                    <a:pt x="133" y="192"/>
                    <a:pt x="137" y="191"/>
                  </a:cubicBezTo>
                  <a:cubicBezTo>
                    <a:pt x="152" y="208"/>
                    <a:pt x="152" y="208"/>
                    <a:pt x="152" y="208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65" y="175"/>
                    <a:pt x="165" y="175"/>
                    <a:pt x="165" y="175"/>
                  </a:cubicBezTo>
                  <a:cubicBezTo>
                    <a:pt x="168" y="172"/>
                    <a:pt x="171" y="168"/>
                    <a:pt x="174" y="165"/>
                  </a:cubicBezTo>
                  <a:cubicBezTo>
                    <a:pt x="196" y="173"/>
                    <a:pt x="196" y="173"/>
                    <a:pt x="196" y="173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190" y="137"/>
                    <a:pt x="190" y="137"/>
                    <a:pt x="190" y="137"/>
                  </a:cubicBezTo>
                  <a:cubicBezTo>
                    <a:pt x="192" y="133"/>
                    <a:pt x="193" y="129"/>
                    <a:pt x="194" y="124"/>
                  </a:cubicBezTo>
                  <a:lnTo>
                    <a:pt x="216" y="120"/>
                  </a:lnTo>
                  <a:close/>
                  <a:moveTo>
                    <a:pt x="147" y="141"/>
                  </a:moveTo>
                  <a:cubicBezTo>
                    <a:pt x="124" y="118"/>
                    <a:pt x="124" y="118"/>
                    <a:pt x="124" y="118"/>
                  </a:cubicBezTo>
                  <a:cubicBezTo>
                    <a:pt x="125" y="116"/>
                    <a:pt x="126" y="115"/>
                    <a:pt x="126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60" y="113"/>
                    <a:pt x="161" y="114"/>
                    <a:pt x="161" y="116"/>
                  </a:cubicBezTo>
                  <a:cubicBezTo>
                    <a:pt x="160" y="125"/>
                    <a:pt x="156" y="133"/>
                    <a:pt x="151" y="140"/>
                  </a:cubicBezTo>
                  <a:cubicBezTo>
                    <a:pt x="150" y="142"/>
                    <a:pt x="148" y="142"/>
                    <a:pt x="147" y="141"/>
                  </a:cubicBezTo>
                  <a:close/>
                  <a:moveTo>
                    <a:pt x="65" y="140"/>
                  </a:moveTo>
                  <a:cubicBezTo>
                    <a:pt x="60" y="133"/>
                    <a:pt x="56" y="125"/>
                    <a:pt x="55" y="116"/>
                  </a:cubicBezTo>
                  <a:cubicBezTo>
                    <a:pt x="55" y="114"/>
                    <a:pt x="56" y="113"/>
                    <a:pt x="58" y="113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5"/>
                    <a:pt x="91" y="116"/>
                    <a:pt x="92" y="118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8" y="142"/>
                    <a:pt x="66" y="142"/>
                    <a:pt x="65" y="140"/>
                  </a:cubicBezTo>
                  <a:close/>
                  <a:moveTo>
                    <a:pt x="69" y="76"/>
                  </a:moveTo>
                  <a:cubicBezTo>
                    <a:pt x="92" y="98"/>
                    <a:pt x="92" y="98"/>
                    <a:pt x="92" y="98"/>
                  </a:cubicBezTo>
                  <a:cubicBezTo>
                    <a:pt x="91" y="100"/>
                    <a:pt x="90" y="102"/>
                    <a:pt x="90" y="104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6" y="104"/>
                    <a:pt x="55" y="102"/>
                    <a:pt x="55" y="101"/>
                  </a:cubicBezTo>
                  <a:cubicBezTo>
                    <a:pt x="56" y="92"/>
                    <a:pt x="60" y="83"/>
                    <a:pt x="65" y="76"/>
                  </a:cubicBezTo>
                  <a:cubicBezTo>
                    <a:pt x="66" y="75"/>
                    <a:pt x="68" y="75"/>
                    <a:pt x="69" y="76"/>
                  </a:cubicBezTo>
                  <a:close/>
                  <a:moveTo>
                    <a:pt x="126" y="104"/>
                  </a:moveTo>
                  <a:cubicBezTo>
                    <a:pt x="126" y="102"/>
                    <a:pt x="125" y="100"/>
                    <a:pt x="124" y="98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48" y="75"/>
                    <a:pt x="150" y="75"/>
                    <a:pt x="151" y="76"/>
                  </a:cubicBezTo>
                  <a:cubicBezTo>
                    <a:pt x="156" y="83"/>
                    <a:pt x="160" y="92"/>
                    <a:pt x="161" y="101"/>
                  </a:cubicBezTo>
                  <a:cubicBezTo>
                    <a:pt x="161" y="102"/>
                    <a:pt x="160" y="104"/>
                    <a:pt x="158" y="104"/>
                  </a:cubicBezTo>
                  <a:lnTo>
                    <a:pt x="126" y="104"/>
                  </a:lnTo>
                  <a:close/>
                  <a:moveTo>
                    <a:pt x="140" y="70"/>
                  </a:moveTo>
                  <a:cubicBezTo>
                    <a:pt x="118" y="92"/>
                    <a:pt x="118" y="92"/>
                    <a:pt x="118" y="92"/>
                  </a:cubicBezTo>
                  <a:cubicBezTo>
                    <a:pt x="116" y="91"/>
                    <a:pt x="114" y="90"/>
                    <a:pt x="112" y="90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2" y="56"/>
                    <a:pt x="114" y="55"/>
                    <a:pt x="115" y="55"/>
                  </a:cubicBezTo>
                  <a:cubicBezTo>
                    <a:pt x="125" y="57"/>
                    <a:pt x="133" y="60"/>
                    <a:pt x="140" y="65"/>
                  </a:cubicBezTo>
                  <a:cubicBezTo>
                    <a:pt x="142" y="67"/>
                    <a:pt x="142" y="68"/>
                    <a:pt x="140" y="70"/>
                  </a:cubicBezTo>
                  <a:close/>
                  <a:moveTo>
                    <a:pt x="104" y="58"/>
                  </a:moveTo>
                  <a:cubicBezTo>
                    <a:pt x="104" y="90"/>
                    <a:pt x="104" y="90"/>
                    <a:pt x="104" y="90"/>
                  </a:cubicBezTo>
                  <a:cubicBezTo>
                    <a:pt x="102" y="90"/>
                    <a:pt x="100" y="91"/>
                    <a:pt x="98" y="92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4" y="68"/>
                    <a:pt x="75" y="67"/>
                    <a:pt x="76" y="65"/>
                  </a:cubicBezTo>
                  <a:cubicBezTo>
                    <a:pt x="83" y="60"/>
                    <a:pt x="91" y="57"/>
                    <a:pt x="101" y="55"/>
                  </a:cubicBezTo>
                  <a:cubicBezTo>
                    <a:pt x="102" y="55"/>
                    <a:pt x="104" y="56"/>
                    <a:pt x="104" y="58"/>
                  </a:cubicBezTo>
                  <a:close/>
                  <a:moveTo>
                    <a:pt x="76" y="147"/>
                  </a:moveTo>
                  <a:cubicBezTo>
                    <a:pt x="98" y="124"/>
                    <a:pt x="98" y="124"/>
                    <a:pt x="98" y="124"/>
                  </a:cubicBezTo>
                  <a:cubicBezTo>
                    <a:pt x="100" y="125"/>
                    <a:pt x="102" y="126"/>
                    <a:pt x="104" y="127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60"/>
                    <a:pt x="102" y="161"/>
                    <a:pt x="101" y="161"/>
                  </a:cubicBezTo>
                  <a:cubicBezTo>
                    <a:pt x="91" y="160"/>
                    <a:pt x="83" y="156"/>
                    <a:pt x="76" y="151"/>
                  </a:cubicBezTo>
                  <a:cubicBezTo>
                    <a:pt x="75" y="150"/>
                    <a:pt x="74" y="148"/>
                    <a:pt x="76" y="147"/>
                  </a:cubicBezTo>
                  <a:close/>
                  <a:moveTo>
                    <a:pt x="112" y="158"/>
                  </a:moveTo>
                  <a:cubicBezTo>
                    <a:pt x="112" y="127"/>
                    <a:pt x="112" y="127"/>
                    <a:pt x="112" y="127"/>
                  </a:cubicBezTo>
                  <a:cubicBezTo>
                    <a:pt x="114" y="126"/>
                    <a:pt x="116" y="125"/>
                    <a:pt x="118" y="124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2" y="148"/>
                    <a:pt x="142" y="150"/>
                    <a:pt x="140" y="151"/>
                  </a:cubicBezTo>
                  <a:cubicBezTo>
                    <a:pt x="133" y="156"/>
                    <a:pt x="125" y="160"/>
                    <a:pt x="115" y="161"/>
                  </a:cubicBezTo>
                  <a:cubicBezTo>
                    <a:pt x="114" y="161"/>
                    <a:pt x="112" y="160"/>
                    <a:pt x="112" y="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7348EC0-B744-4ED9-A5FF-176911B125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836" y="4447729"/>
              <a:ext cx="1100763" cy="1100763"/>
            </a:xfrm>
            <a:custGeom>
              <a:avLst/>
              <a:gdLst>
                <a:gd name="T0" fmla="*/ 158 w 366"/>
                <a:gd name="T1" fmla="*/ 46 h 366"/>
                <a:gd name="T2" fmla="*/ 202 w 366"/>
                <a:gd name="T3" fmla="*/ 11 h 366"/>
                <a:gd name="T4" fmla="*/ 230 w 366"/>
                <a:gd name="T5" fmla="*/ 52 h 366"/>
                <a:gd name="T6" fmla="*/ 286 w 366"/>
                <a:gd name="T7" fmla="*/ 44 h 366"/>
                <a:gd name="T8" fmla="*/ 289 w 366"/>
                <a:gd name="T9" fmla="*/ 93 h 366"/>
                <a:gd name="T10" fmla="*/ 342 w 366"/>
                <a:gd name="T11" fmla="*/ 114 h 366"/>
                <a:gd name="T12" fmla="*/ 320 w 366"/>
                <a:gd name="T13" fmla="*/ 158 h 366"/>
                <a:gd name="T14" fmla="*/ 355 w 366"/>
                <a:gd name="T15" fmla="*/ 202 h 366"/>
                <a:gd name="T16" fmla="*/ 314 w 366"/>
                <a:gd name="T17" fmla="*/ 229 h 366"/>
                <a:gd name="T18" fmla="*/ 323 w 366"/>
                <a:gd name="T19" fmla="*/ 286 h 366"/>
                <a:gd name="T20" fmla="*/ 273 w 366"/>
                <a:gd name="T21" fmla="*/ 289 h 366"/>
                <a:gd name="T22" fmla="*/ 253 w 366"/>
                <a:gd name="T23" fmla="*/ 342 h 366"/>
                <a:gd name="T24" fmla="*/ 208 w 366"/>
                <a:gd name="T25" fmla="*/ 320 h 366"/>
                <a:gd name="T26" fmla="*/ 164 w 366"/>
                <a:gd name="T27" fmla="*/ 355 h 366"/>
                <a:gd name="T28" fmla="*/ 137 w 366"/>
                <a:gd name="T29" fmla="*/ 314 h 366"/>
                <a:gd name="T30" fmla="*/ 80 w 366"/>
                <a:gd name="T31" fmla="*/ 322 h 366"/>
                <a:gd name="T32" fmla="*/ 78 w 366"/>
                <a:gd name="T33" fmla="*/ 273 h 366"/>
                <a:gd name="T34" fmla="*/ 24 w 366"/>
                <a:gd name="T35" fmla="*/ 252 h 366"/>
                <a:gd name="T36" fmla="*/ 47 w 366"/>
                <a:gd name="T37" fmla="*/ 208 h 366"/>
                <a:gd name="T38" fmla="*/ 11 w 366"/>
                <a:gd name="T39" fmla="*/ 164 h 366"/>
                <a:gd name="T40" fmla="*/ 52 w 366"/>
                <a:gd name="T41" fmla="*/ 137 h 366"/>
                <a:gd name="T42" fmla="*/ 44 w 366"/>
                <a:gd name="T43" fmla="*/ 80 h 366"/>
                <a:gd name="T44" fmla="*/ 93 w 366"/>
                <a:gd name="T45" fmla="*/ 77 h 366"/>
                <a:gd name="T46" fmla="*/ 114 w 366"/>
                <a:gd name="T47" fmla="*/ 24 h 366"/>
                <a:gd name="T48" fmla="*/ 211 w 366"/>
                <a:gd name="T49" fmla="*/ 0 h 366"/>
                <a:gd name="T50" fmla="*/ 149 w 366"/>
                <a:gd name="T51" fmla="*/ 38 h 366"/>
                <a:gd name="T52" fmla="*/ 116 w 366"/>
                <a:gd name="T53" fmla="*/ 11 h 366"/>
                <a:gd name="T54" fmla="*/ 81 w 366"/>
                <a:gd name="T55" fmla="*/ 74 h 366"/>
                <a:gd name="T56" fmla="*/ 39 w 366"/>
                <a:gd name="T57" fmla="*/ 67 h 366"/>
                <a:gd name="T58" fmla="*/ 40 w 366"/>
                <a:gd name="T59" fmla="*/ 140 h 366"/>
                <a:gd name="T60" fmla="*/ 0 w 366"/>
                <a:gd name="T61" fmla="*/ 155 h 366"/>
                <a:gd name="T62" fmla="*/ 38 w 366"/>
                <a:gd name="T63" fmla="*/ 218 h 366"/>
                <a:gd name="T64" fmla="*/ 11 w 366"/>
                <a:gd name="T65" fmla="*/ 250 h 366"/>
                <a:gd name="T66" fmla="*/ 74 w 366"/>
                <a:gd name="T67" fmla="*/ 286 h 366"/>
                <a:gd name="T68" fmla="*/ 67 w 366"/>
                <a:gd name="T69" fmla="*/ 327 h 366"/>
                <a:gd name="T70" fmla="*/ 140 w 366"/>
                <a:gd name="T71" fmla="*/ 326 h 366"/>
                <a:gd name="T72" fmla="*/ 155 w 366"/>
                <a:gd name="T73" fmla="*/ 366 h 366"/>
                <a:gd name="T74" fmla="*/ 218 w 366"/>
                <a:gd name="T75" fmla="*/ 328 h 366"/>
                <a:gd name="T76" fmla="*/ 250 w 366"/>
                <a:gd name="T77" fmla="*/ 355 h 366"/>
                <a:gd name="T78" fmla="*/ 286 w 366"/>
                <a:gd name="T79" fmla="*/ 292 h 366"/>
                <a:gd name="T80" fmla="*/ 327 w 366"/>
                <a:gd name="T81" fmla="*/ 299 h 366"/>
                <a:gd name="T82" fmla="*/ 326 w 366"/>
                <a:gd name="T83" fmla="*/ 226 h 366"/>
                <a:gd name="T84" fmla="*/ 366 w 366"/>
                <a:gd name="T85" fmla="*/ 211 h 366"/>
                <a:gd name="T86" fmla="*/ 329 w 366"/>
                <a:gd name="T87" fmla="*/ 149 h 366"/>
                <a:gd name="T88" fmla="*/ 356 w 366"/>
                <a:gd name="T89" fmla="*/ 116 h 366"/>
                <a:gd name="T90" fmla="*/ 292 w 366"/>
                <a:gd name="T91" fmla="*/ 80 h 366"/>
                <a:gd name="T92" fmla="*/ 299 w 366"/>
                <a:gd name="T93" fmla="*/ 39 h 366"/>
                <a:gd name="T94" fmla="*/ 226 w 366"/>
                <a:gd name="T95" fmla="*/ 40 h 366"/>
                <a:gd name="T96" fmla="*/ 211 w 366"/>
                <a:gd name="T97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6" h="366">
                  <a:moveTo>
                    <a:pt x="137" y="52"/>
                  </a:moveTo>
                  <a:cubicBezTo>
                    <a:pt x="144" y="50"/>
                    <a:pt x="151" y="48"/>
                    <a:pt x="158" y="46"/>
                  </a:cubicBezTo>
                  <a:cubicBezTo>
                    <a:pt x="164" y="11"/>
                    <a:pt x="164" y="11"/>
                    <a:pt x="164" y="11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16" y="48"/>
                    <a:pt x="223" y="50"/>
                    <a:pt x="230" y="52"/>
                  </a:cubicBezTo>
                  <a:cubicBezTo>
                    <a:pt x="253" y="24"/>
                    <a:pt x="253" y="24"/>
                    <a:pt x="253" y="24"/>
                  </a:cubicBezTo>
                  <a:cubicBezTo>
                    <a:pt x="286" y="44"/>
                    <a:pt x="286" y="44"/>
                    <a:pt x="286" y="44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9" y="82"/>
                    <a:pt x="284" y="87"/>
                    <a:pt x="289" y="93"/>
                  </a:cubicBezTo>
                  <a:cubicBezTo>
                    <a:pt x="323" y="80"/>
                    <a:pt x="323" y="80"/>
                    <a:pt x="323" y="80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6" y="143"/>
                    <a:pt x="318" y="151"/>
                    <a:pt x="320" y="158"/>
                  </a:cubicBezTo>
                  <a:cubicBezTo>
                    <a:pt x="355" y="164"/>
                    <a:pt x="355" y="164"/>
                    <a:pt x="355" y="164"/>
                  </a:cubicBezTo>
                  <a:cubicBezTo>
                    <a:pt x="355" y="202"/>
                    <a:pt x="355" y="202"/>
                    <a:pt x="355" y="202"/>
                  </a:cubicBezTo>
                  <a:cubicBezTo>
                    <a:pt x="320" y="208"/>
                    <a:pt x="320" y="208"/>
                    <a:pt x="320" y="208"/>
                  </a:cubicBezTo>
                  <a:cubicBezTo>
                    <a:pt x="318" y="216"/>
                    <a:pt x="316" y="223"/>
                    <a:pt x="314" y="229"/>
                  </a:cubicBezTo>
                  <a:cubicBezTo>
                    <a:pt x="342" y="252"/>
                    <a:pt x="342" y="252"/>
                    <a:pt x="342" y="252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289" y="273"/>
                    <a:pt x="289" y="273"/>
                    <a:pt x="289" y="273"/>
                  </a:cubicBezTo>
                  <a:cubicBezTo>
                    <a:pt x="284" y="279"/>
                    <a:pt x="279" y="284"/>
                    <a:pt x="273" y="289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53" y="342"/>
                    <a:pt x="253" y="342"/>
                    <a:pt x="253" y="342"/>
                  </a:cubicBezTo>
                  <a:cubicBezTo>
                    <a:pt x="230" y="314"/>
                    <a:pt x="230" y="314"/>
                    <a:pt x="230" y="314"/>
                  </a:cubicBezTo>
                  <a:cubicBezTo>
                    <a:pt x="223" y="316"/>
                    <a:pt x="216" y="318"/>
                    <a:pt x="208" y="320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164" y="355"/>
                    <a:pt x="164" y="355"/>
                    <a:pt x="164" y="355"/>
                  </a:cubicBezTo>
                  <a:cubicBezTo>
                    <a:pt x="158" y="320"/>
                    <a:pt x="158" y="320"/>
                    <a:pt x="158" y="320"/>
                  </a:cubicBezTo>
                  <a:cubicBezTo>
                    <a:pt x="151" y="318"/>
                    <a:pt x="144" y="316"/>
                    <a:pt x="137" y="314"/>
                  </a:cubicBezTo>
                  <a:cubicBezTo>
                    <a:pt x="114" y="342"/>
                    <a:pt x="114" y="342"/>
                    <a:pt x="114" y="342"/>
                  </a:cubicBezTo>
                  <a:cubicBezTo>
                    <a:pt x="80" y="322"/>
                    <a:pt x="80" y="322"/>
                    <a:pt x="80" y="322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87" y="284"/>
                    <a:pt x="82" y="279"/>
                    <a:pt x="78" y="273"/>
                  </a:cubicBezTo>
                  <a:cubicBezTo>
                    <a:pt x="44" y="286"/>
                    <a:pt x="44" y="286"/>
                    <a:pt x="44" y="286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50" y="223"/>
                    <a:pt x="48" y="216"/>
                    <a:pt x="47" y="208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1"/>
                    <a:pt x="50" y="143"/>
                    <a:pt x="52" y="137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2" y="87"/>
                    <a:pt x="87" y="82"/>
                    <a:pt x="93" y="77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37" y="52"/>
                    <a:pt x="137" y="52"/>
                    <a:pt x="137" y="52"/>
                  </a:cubicBezTo>
                  <a:moveTo>
                    <a:pt x="211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6" y="38"/>
                    <a:pt x="143" y="39"/>
                    <a:pt x="140" y="40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78" y="76"/>
                    <a:pt x="76" y="78"/>
                    <a:pt x="74" y="80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8" y="146"/>
                    <a:pt x="38" y="14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38" y="218"/>
                    <a:pt x="38" y="218"/>
                    <a:pt x="38" y="218"/>
                  </a:cubicBezTo>
                  <a:cubicBezTo>
                    <a:pt x="38" y="220"/>
                    <a:pt x="39" y="223"/>
                    <a:pt x="40" y="226"/>
                  </a:cubicBezTo>
                  <a:cubicBezTo>
                    <a:pt x="11" y="250"/>
                    <a:pt x="11" y="250"/>
                    <a:pt x="11" y="250"/>
                  </a:cubicBezTo>
                  <a:cubicBezTo>
                    <a:pt x="39" y="299"/>
                    <a:pt x="39" y="299"/>
                    <a:pt x="39" y="299"/>
                  </a:cubicBezTo>
                  <a:cubicBezTo>
                    <a:pt x="74" y="286"/>
                    <a:pt x="74" y="286"/>
                    <a:pt x="74" y="286"/>
                  </a:cubicBezTo>
                  <a:cubicBezTo>
                    <a:pt x="76" y="288"/>
                    <a:pt x="78" y="290"/>
                    <a:pt x="81" y="292"/>
                  </a:cubicBezTo>
                  <a:cubicBezTo>
                    <a:pt x="67" y="327"/>
                    <a:pt x="67" y="327"/>
                    <a:pt x="67" y="327"/>
                  </a:cubicBezTo>
                  <a:cubicBezTo>
                    <a:pt x="116" y="355"/>
                    <a:pt x="116" y="355"/>
                    <a:pt x="116" y="355"/>
                  </a:cubicBezTo>
                  <a:cubicBezTo>
                    <a:pt x="140" y="326"/>
                    <a:pt x="140" y="326"/>
                    <a:pt x="140" y="326"/>
                  </a:cubicBezTo>
                  <a:cubicBezTo>
                    <a:pt x="143" y="327"/>
                    <a:pt x="146" y="328"/>
                    <a:pt x="149" y="328"/>
                  </a:cubicBezTo>
                  <a:cubicBezTo>
                    <a:pt x="155" y="366"/>
                    <a:pt x="155" y="366"/>
                    <a:pt x="155" y="366"/>
                  </a:cubicBezTo>
                  <a:cubicBezTo>
                    <a:pt x="211" y="366"/>
                    <a:pt x="211" y="366"/>
                    <a:pt x="211" y="366"/>
                  </a:cubicBezTo>
                  <a:cubicBezTo>
                    <a:pt x="218" y="328"/>
                    <a:pt x="218" y="328"/>
                    <a:pt x="218" y="328"/>
                  </a:cubicBezTo>
                  <a:cubicBezTo>
                    <a:pt x="220" y="328"/>
                    <a:pt x="223" y="327"/>
                    <a:pt x="226" y="326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8" y="290"/>
                    <a:pt x="290" y="288"/>
                    <a:pt x="292" y="286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56" y="250"/>
                    <a:pt x="356" y="250"/>
                    <a:pt x="356" y="250"/>
                  </a:cubicBezTo>
                  <a:cubicBezTo>
                    <a:pt x="326" y="226"/>
                    <a:pt x="326" y="226"/>
                    <a:pt x="326" y="226"/>
                  </a:cubicBezTo>
                  <a:cubicBezTo>
                    <a:pt x="327" y="223"/>
                    <a:pt x="328" y="220"/>
                    <a:pt x="329" y="218"/>
                  </a:cubicBezTo>
                  <a:cubicBezTo>
                    <a:pt x="366" y="211"/>
                    <a:pt x="366" y="211"/>
                    <a:pt x="366" y="211"/>
                  </a:cubicBezTo>
                  <a:cubicBezTo>
                    <a:pt x="366" y="155"/>
                    <a:pt x="366" y="155"/>
                    <a:pt x="366" y="155"/>
                  </a:cubicBezTo>
                  <a:cubicBezTo>
                    <a:pt x="329" y="149"/>
                    <a:pt x="329" y="149"/>
                    <a:pt x="329" y="149"/>
                  </a:cubicBezTo>
                  <a:cubicBezTo>
                    <a:pt x="328" y="146"/>
                    <a:pt x="327" y="143"/>
                    <a:pt x="326" y="140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0" y="78"/>
                    <a:pt x="288" y="76"/>
                    <a:pt x="286" y="74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39"/>
                    <a:pt x="220" y="38"/>
                    <a:pt x="218" y="38"/>
                  </a:cubicBezTo>
                  <a:cubicBezTo>
                    <a:pt x="211" y="0"/>
                    <a:pt x="211" y="0"/>
                    <a:pt x="21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B171F9A-E4AB-43C9-B1E3-2A9E9DB66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231" y="4741730"/>
              <a:ext cx="511367" cy="511367"/>
            </a:xfrm>
            <a:custGeom>
              <a:avLst/>
              <a:gdLst>
                <a:gd name="T0" fmla="*/ 85 w 170"/>
                <a:gd name="T1" fmla="*/ 159 h 170"/>
                <a:gd name="T2" fmla="*/ 11 w 170"/>
                <a:gd name="T3" fmla="*/ 85 h 170"/>
                <a:gd name="T4" fmla="*/ 85 w 170"/>
                <a:gd name="T5" fmla="*/ 11 h 170"/>
                <a:gd name="T6" fmla="*/ 160 w 170"/>
                <a:gd name="T7" fmla="*/ 85 h 170"/>
                <a:gd name="T8" fmla="*/ 85 w 170"/>
                <a:gd name="T9" fmla="*/ 159 h 170"/>
                <a:gd name="T10" fmla="*/ 85 w 170"/>
                <a:gd name="T11" fmla="*/ 0 h 170"/>
                <a:gd name="T12" fmla="*/ 0 w 170"/>
                <a:gd name="T13" fmla="*/ 85 h 170"/>
                <a:gd name="T14" fmla="*/ 85 w 170"/>
                <a:gd name="T15" fmla="*/ 170 h 170"/>
                <a:gd name="T16" fmla="*/ 170 w 170"/>
                <a:gd name="T17" fmla="*/ 85 h 170"/>
                <a:gd name="T18" fmla="*/ 85 w 170"/>
                <a:gd name="T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59"/>
                  </a:moveTo>
                  <a:cubicBezTo>
                    <a:pt x="44" y="159"/>
                    <a:pt x="11" y="126"/>
                    <a:pt x="11" y="85"/>
                  </a:cubicBezTo>
                  <a:cubicBezTo>
                    <a:pt x="11" y="44"/>
                    <a:pt x="44" y="11"/>
                    <a:pt x="85" y="11"/>
                  </a:cubicBezTo>
                  <a:cubicBezTo>
                    <a:pt x="126" y="11"/>
                    <a:pt x="160" y="44"/>
                    <a:pt x="160" y="85"/>
                  </a:cubicBezTo>
                  <a:cubicBezTo>
                    <a:pt x="160" y="126"/>
                    <a:pt x="126" y="159"/>
                    <a:pt x="85" y="159"/>
                  </a:cubicBezTo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CCDEBDC-BC87-44A8-97B7-137137A4D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980" y="5428661"/>
              <a:ext cx="462599" cy="462599"/>
            </a:xfrm>
            <a:custGeom>
              <a:avLst/>
              <a:gdLst>
                <a:gd name="T0" fmla="*/ 67 w 154"/>
                <a:gd name="T1" fmla="*/ 20 h 154"/>
                <a:gd name="T2" fmla="*/ 85 w 154"/>
                <a:gd name="T3" fmla="*/ 4 h 154"/>
                <a:gd name="T4" fmla="*/ 97 w 154"/>
                <a:gd name="T5" fmla="*/ 22 h 154"/>
                <a:gd name="T6" fmla="*/ 121 w 154"/>
                <a:gd name="T7" fmla="*/ 18 h 154"/>
                <a:gd name="T8" fmla="*/ 122 w 154"/>
                <a:gd name="T9" fmla="*/ 39 h 154"/>
                <a:gd name="T10" fmla="*/ 144 w 154"/>
                <a:gd name="T11" fmla="*/ 48 h 154"/>
                <a:gd name="T12" fmla="*/ 135 w 154"/>
                <a:gd name="T13" fmla="*/ 66 h 154"/>
                <a:gd name="T14" fmla="*/ 150 w 154"/>
                <a:gd name="T15" fmla="*/ 85 h 154"/>
                <a:gd name="T16" fmla="*/ 132 w 154"/>
                <a:gd name="T17" fmla="*/ 97 h 154"/>
                <a:gd name="T18" fmla="*/ 136 w 154"/>
                <a:gd name="T19" fmla="*/ 120 h 154"/>
                <a:gd name="T20" fmla="*/ 115 w 154"/>
                <a:gd name="T21" fmla="*/ 122 h 154"/>
                <a:gd name="T22" fmla="*/ 106 w 154"/>
                <a:gd name="T23" fmla="*/ 144 h 154"/>
                <a:gd name="T24" fmla="*/ 88 w 154"/>
                <a:gd name="T25" fmla="*/ 135 h 154"/>
                <a:gd name="T26" fmla="*/ 69 w 154"/>
                <a:gd name="T27" fmla="*/ 150 h 154"/>
                <a:gd name="T28" fmla="*/ 58 w 154"/>
                <a:gd name="T29" fmla="*/ 132 h 154"/>
                <a:gd name="T30" fmla="*/ 34 w 154"/>
                <a:gd name="T31" fmla="*/ 136 h 154"/>
                <a:gd name="T32" fmla="*/ 33 w 154"/>
                <a:gd name="T33" fmla="*/ 115 h 154"/>
                <a:gd name="T34" fmla="*/ 10 w 154"/>
                <a:gd name="T35" fmla="*/ 106 h 154"/>
                <a:gd name="T36" fmla="*/ 20 w 154"/>
                <a:gd name="T37" fmla="*/ 88 h 154"/>
                <a:gd name="T38" fmla="*/ 5 w 154"/>
                <a:gd name="T39" fmla="*/ 69 h 154"/>
                <a:gd name="T40" fmla="*/ 22 w 154"/>
                <a:gd name="T41" fmla="*/ 58 h 154"/>
                <a:gd name="T42" fmla="*/ 18 w 154"/>
                <a:gd name="T43" fmla="*/ 34 h 154"/>
                <a:gd name="T44" fmla="*/ 39 w 154"/>
                <a:gd name="T45" fmla="*/ 33 h 154"/>
                <a:gd name="T46" fmla="*/ 48 w 154"/>
                <a:gd name="T47" fmla="*/ 10 h 154"/>
                <a:gd name="T48" fmla="*/ 89 w 154"/>
                <a:gd name="T49" fmla="*/ 0 h 154"/>
                <a:gd name="T50" fmla="*/ 63 w 154"/>
                <a:gd name="T51" fmla="*/ 16 h 154"/>
                <a:gd name="T52" fmla="*/ 49 w 154"/>
                <a:gd name="T53" fmla="*/ 4 h 154"/>
                <a:gd name="T54" fmla="*/ 34 w 154"/>
                <a:gd name="T55" fmla="*/ 31 h 154"/>
                <a:gd name="T56" fmla="*/ 16 w 154"/>
                <a:gd name="T57" fmla="*/ 28 h 154"/>
                <a:gd name="T58" fmla="*/ 17 w 154"/>
                <a:gd name="T59" fmla="*/ 59 h 154"/>
                <a:gd name="T60" fmla="*/ 0 w 154"/>
                <a:gd name="T61" fmla="*/ 65 h 154"/>
                <a:gd name="T62" fmla="*/ 16 w 154"/>
                <a:gd name="T63" fmla="*/ 92 h 154"/>
                <a:gd name="T64" fmla="*/ 5 w 154"/>
                <a:gd name="T65" fmla="*/ 105 h 154"/>
                <a:gd name="T66" fmla="*/ 31 w 154"/>
                <a:gd name="T67" fmla="*/ 120 h 154"/>
                <a:gd name="T68" fmla="*/ 28 w 154"/>
                <a:gd name="T69" fmla="*/ 138 h 154"/>
                <a:gd name="T70" fmla="*/ 59 w 154"/>
                <a:gd name="T71" fmla="*/ 137 h 154"/>
                <a:gd name="T72" fmla="*/ 65 w 154"/>
                <a:gd name="T73" fmla="*/ 154 h 154"/>
                <a:gd name="T74" fmla="*/ 92 w 154"/>
                <a:gd name="T75" fmla="*/ 138 h 154"/>
                <a:gd name="T76" fmla="*/ 105 w 154"/>
                <a:gd name="T77" fmla="*/ 150 h 154"/>
                <a:gd name="T78" fmla="*/ 120 w 154"/>
                <a:gd name="T79" fmla="*/ 123 h 154"/>
                <a:gd name="T80" fmla="*/ 138 w 154"/>
                <a:gd name="T81" fmla="*/ 126 h 154"/>
                <a:gd name="T82" fmla="*/ 138 w 154"/>
                <a:gd name="T83" fmla="*/ 95 h 154"/>
                <a:gd name="T84" fmla="*/ 154 w 154"/>
                <a:gd name="T85" fmla="*/ 89 h 154"/>
                <a:gd name="T86" fmla="*/ 139 w 154"/>
                <a:gd name="T87" fmla="*/ 63 h 154"/>
                <a:gd name="T88" fmla="*/ 150 w 154"/>
                <a:gd name="T89" fmla="*/ 49 h 154"/>
                <a:gd name="T90" fmla="*/ 123 w 154"/>
                <a:gd name="T91" fmla="*/ 34 h 154"/>
                <a:gd name="T92" fmla="*/ 126 w 154"/>
                <a:gd name="T93" fmla="*/ 16 h 154"/>
                <a:gd name="T94" fmla="*/ 95 w 154"/>
                <a:gd name="T95" fmla="*/ 17 h 154"/>
                <a:gd name="T96" fmla="*/ 89 w 154"/>
                <a:gd name="T9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4">
                  <a:moveTo>
                    <a:pt x="58" y="22"/>
                  </a:moveTo>
                  <a:cubicBezTo>
                    <a:pt x="61" y="21"/>
                    <a:pt x="63" y="20"/>
                    <a:pt x="67" y="2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91" y="20"/>
                    <a:pt x="94" y="21"/>
                    <a:pt x="97" y="2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8" y="35"/>
                    <a:pt x="120" y="37"/>
                    <a:pt x="122" y="39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3" y="60"/>
                    <a:pt x="134" y="63"/>
                    <a:pt x="135" y="66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4" y="91"/>
                    <a:pt x="133" y="94"/>
                    <a:pt x="132" y="9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0" y="117"/>
                    <a:pt x="118" y="120"/>
                    <a:pt x="115" y="122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4" y="133"/>
                    <a:pt x="91" y="134"/>
                    <a:pt x="88" y="135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3" y="134"/>
                    <a:pt x="61" y="133"/>
                    <a:pt x="58" y="132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9" y="122"/>
                    <a:pt x="39" y="122"/>
                    <a:pt x="39" y="122"/>
                  </a:cubicBezTo>
                  <a:cubicBezTo>
                    <a:pt x="37" y="120"/>
                    <a:pt x="35" y="117"/>
                    <a:pt x="33" y="115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1" y="94"/>
                    <a:pt x="20" y="91"/>
                    <a:pt x="20" y="88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3"/>
                    <a:pt x="21" y="60"/>
                    <a:pt x="22" y="5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5" y="37"/>
                    <a:pt x="37" y="35"/>
                    <a:pt x="39" y="33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8" y="22"/>
                    <a:pt x="58" y="22"/>
                    <a:pt x="58" y="22"/>
                  </a:cubicBezTo>
                  <a:moveTo>
                    <a:pt x="89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1" y="16"/>
                    <a:pt x="60" y="16"/>
                    <a:pt x="59" y="1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2" y="33"/>
                    <a:pt x="31" y="3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1"/>
                    <a:pt x="16" y="6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3"/>
                    <a:pt x="16" y="94"/>
                    <a:pt x="17" y="9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2" y="121"/>
                    <a:pt x="33" y="122"/>
                    <a:pt x="34" y="123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49" y="150"/>
                    <a:pt x="49" y="150"/>
                    <a:pt x="49" y="150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0" y="138"/>
                    <a:pt x="61" y="138"/>
                    <a:pt x="63" y="138"/>
                  </a:cubicBezTo>
                  <a:cubicBezTo>
                    <a:pt x="65" y="154"/>
                    <a:pt x="65" y="154"/>
                    <a:pt x="65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93" y="138"/>
                    <a:pt x="94" y="138"/>
                    <a:pt x="95" y="137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21" y="122"/>
                    <a:pt x="122" y="121"/>
                    <a:pt x="123" y="120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8" y="94"/>
                    <a:pt x="138" y="93"/>
                    <a:pt x="139" y="92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8" y="61"/>
                    <a:pt x="138" y="60"/>
                    <a:pt x="138" y="5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2" y="33"/>
                    <a:pt x="121" y="32"/>
                    <a:pt x="120" y="31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4" y="16"/>
                    <a:pt x="93" y="16"/>
                    <a:pt x="92" y="16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56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E3B53273-CC53-4D76-8523-03D0C44159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5597" y="5551278"/>
              <a:ext cx="217365" cy="217365"/>
            </a:xfrm>
            <a:custGeom>
              <a:avLst/>
              <a:gdLst>
                <a:gd name="T0" fmla="*/ 36 w 72"/>
                <a:gd name="T1" fmla="*/ 67 h 72"/>
                <a:gd name="T2" fmla="*/ 5 w 72"/>
                <a:gd name="T3" fmla="*/ 36 h 72"/>
                <a:gd name="T4" fmla="*/ 36 w 72"/>
                <a:gd name="T5" fmla="*/ 5 h 72"/>
                <a:gd name="T6" fmla="*/ 68 w 72"/>
                <a:gd name="T7" fmla="*/ 36 h 72"/>
                <a:gd name="T8" fmla="*/ 36 w 72"/>
                <a:gd name="T9" fmla="*/ 67 h 72"/>
                <a:gd name="T10" fmla="*/ 36 w 72"/>
                <a:gd name="T11" fmla="*/ 0 h 72"/>
                <a:gd name="T12" fmla="*/ 0 w 72"/>
                <a:gd name="T13" fmla="*/ 36 h 72"/>
                <a:gd name="T14" fmla="*/ 36 w 72"/>
                <a:gd name="T15" fmla="*/ 72 h 72"/>
                <a:gd name="T16" fmla="*/ 72 w 72"/>
                <a:gd name="T17" fmla="*/ 36 h 72"/>
                <a:gd name="T18" fmla="*/ 36 w 72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67"/>
                  </a:moveTo>
                  <a:cubicBezTo>
                    <a:pt x="19" y="67"/>
                    <a:pt x="5" y="53"/>
                    <a:pt x="5" y="36"/>
                  </a:cubicBezTo>
                  <a:cubicBezTo>
                    <a:pt x="5" y="19"/>
                    <a:pt x="19" y="5"/>
                    <a:pt x="36" y="5"/>
                  </a:cubicBezTo>
                  <a:cubicBezTo>
                    <a:pt x="54" y="5"/>
                    <a:pt x="68" y="19"/>
                    <a:pt x="68" y="36"/>
                  </a:cubicBezTo>
                  <a:cubicBezTo>
                    <a:pt x="68" y="53"/>
                    <a:pt x="54" y="67"/>
                    <a:pt x="36" y="67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</a:path>
              </a:pathLst>
            </a:custGeom>
            <a:solidFill>
              <a:srgbClr val="81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683B6E06-4AD7-4A85-B08C-A30CB42836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375" y="2041378"/>
              <a:ext cx="1056175" cy="1054782"/>
            </a:xfrm>
            <a:custGeom>
              <a:avLst/>
              <a:gdLst>
                <a:gd name="T0" fmla="*/ 351 w 351"/>
                <a:gd name="T1" fmla="*/ 195 h 351"/>
                <a:gd name="T2" fmla="*/ 351 w 351"/>
                <a:gd name="T3" fmla="*/ 156 h 351"/>
                <a:gd name="T4" fmla="*/ 315 w 351"/>
                <a:gd name="T5" fmla="*/ 150 h 351"/>
                <a:gd name="T6" fmla="*/ 309 w 351"/>
                <a:gd name="T7" fmla="*/ 128 h 351"/>
                <a:gd name="T8" fmla="*/ 337 w 351"/>
                <a:gd name="T9" fmla="*/ 105 h 351"/>
                <a:gd name="T10" fmla="*/ 318 w 351"/>
                <a:gd name="T11" fmla="*/ 71 h 351"/>
                <a:gd name="T12" fmla="*/ 283 w 351"/>
                <a:gd name="T13" fmla="*/ 84 h 351"/>
                <a:gd name="T14" fmla="*/ 267 w 351"/>
                <a:gd name="T15" fmla="*/ 68 h 351"/>
                <a:gd name="T16" fmla="*/ 280 w 351"/>
                <a:gd name="T17" fmla="*/ 33 h 351"/>
                <a:gd name="T18" fmla="*/ 246 w 351"/>
                <a:gd name="T19" fmla="*/ 14 h 351"/>
                <a:gd name="T20" fmla="*/ 223 w 351"/>
                <a:gd name="T21" fmla="*/ 42 h 351"/>
                <a:gd name="T22" fmla="*/ 201 w 351"/>
                <a:gd name="T23" fmla="*/ 36 h 351"/>
                <a:gd name="T24" fmla="*/ 195 w 351"/>
                <a:gd name="T25" fmla="*/ 0 h 351"/>
                <a:gd name="T26" fmla="*/ 156 w 351"/>
                <a:gd name="T27" fmla="*/ 0 h 351"/>
                <a:gd name="T28" fmla="*/ 150 w 351"/>
                <a:gd name="T29" fmla="*/ 36 h 351"/>
                <a:gd name="T30" fmla="*/ 128 w 351"/>
                <a:gd name="T31" fmla="*/ 42 h 351"/>
                <a:gd name="T32" fmla="*/ 105 w 351"/>
                <a:gd name="T33" fmla="*/ 14 h 351"/>
                <a:gd name="T34" fmla="*/ 71 w 351"/>
                <a:gd name="T35" fmla="*/ 33 h 351"/>
                <a:gd name="T36" fmla="*/ 83 w 351"/>
                <a:gd name="T37" fmla="*/ 68 h 351"/>
                <a:gd name="T38" fmla="*/ 68 w 351"/>
                <a:gd name="T39" fmla="*/ 84 h 351"/>
                <a:gd name="T40" fmla="*/ 33 w 351"/>
                <a:gd name="T41" fmla="*/ 71 h 351"/>
                <a:gd name="T42" fmla="*/ 13 w 351"/>
                <a:gd name="T43" fmla="*/ 105 h 351"/>
                <a:gd name="T44" fmla="*/ 42 w 351"/>
                <a:gd name="T45" fmla="*/ 128 h 351"/>
                <a:gd name="T46" fmla="*/ 36 w 351"/>
                <a:gd name="T47" fmla="*/ 150 h 351"/>
                <a:gd name="T48" fmla="*/ 0 w 351"/>
                <a:gd name="T49" fmla="*/ 156 h 351"/>
                <a:gd name="T50" fmla="*/ 0 w 351"/>
                <a:gd name="T51" fmla="*/ 195 h 351"/>
                <a:gd name="T52" fmla="*/ 36 w 351"/>
                <a:gd name="T53" fmla="*/ 201 h 351"/>
                <a:gd name="T54" fmla="*/ 42 w 351"/>
                <a:gd name="T55" fmla="*/ 223 h 351"/>
                <a:gd name="T56" fmla="*/ 13 w 351"/>
                <a:gd name="T57" fmla="*/ 246 h 351"/>
                <a:gd name="T58" fmla="*/ 33 w 351"/>
                <a:gd name="T59" fmla="*/ 280 h 351"/>
                <a:gd name="T60" fmla="*/ 68 w 351"/>
                <a:gd name="T61" fmla="*/ 268 h 351"/>
                <a:gd name="T62" fmla="*/ 83 w 351"/>
                <a:gd name="T63" fmla="*/ 283 h 351"/>
                <a:gd name="T64" fmla="*/ 71 w 351"/>
                <a:gd name="T65" fmla="*/ 318 h 351"/>
                <a:gd name="T66" fmla="*/ 105 w 351"/>
                <a:gd name="T67" fmla="*/ 338 h 351"/>
                <a:gd name="T68" fmla="*/ 128 w 351"/>
                <a:gd name="T69" fmla="*/ 309 h 351"/>
                <a:gd name="T70" fmla="*/ 150 w 351"/>
                <a:gd name="T71" fmla="*/ 315 h 351"/>
                <a:gd name="T72" fmla="*/ 156 w 351"/>
                <a:gd name="T73" fmla="*/ 351 h 351"/>
                <a:gd name="T74" fmla="*/ 195 w 351"/>
                <a:gd name="T75" fmla="*/ 351 h 351"/>
                <a:gd name="T76" fmla="*/ 201 w 351"/>
                <a:gd name="T77" fmla="*/ 315 h 351"/>
                <a:gd name="T78" fmla="*/ 223 w 351"/>
                <a:gd name="T79" fmla="*/ 309 h 351"/>
                <a:gd name="T80" fmla="*/ 246 w 351"/>
                <a:gd name="T81" fmla="*/ 338 h 351"/>
                <a:gd name="T82" fmla="*/ 280 w 351"/>
                <a:gd name="T83" fmla="*/ 318 h 351"/>
                <a:gd name="T84" fmla="*/ 267 w 351"/>
                <a:gd name="T85" fmla="*/ 283 h 351"/>
                <a:gd name="T86" fmla="*/ 283 w 351"/>
                <a:gd name="T87" fmla="*/ 268 h 351"/>
                <a:gd name="T88" fmla="*/ 318 w 351"/>
                <a:gd name="T89" fmla="*/ 280 h 351"/>
                <a:gd name="T90" fmla="*/ 337 w 351"/>
                <a:gd name="T91" fmla="*/ 246 h 351"/>
                <a:gd name="T92" fmla="*/ 309 w 351"/>
                <a:gd name="T93" fmla="*/ 223 h 351"/>
                <a:gd name="T94" fmla="*/ 315 w 351"/>
                <a:gd name="T95" fmla="*/ 201 h 351"/>
                <a:gd name="T96" fmla="*/ 351 w 351"/>
                <a:gd name="T97" fmla="*/ 195 h 351"/>
                <a:gd name="T98" fmla="*/ 225 w 351"/>
                <a:gd name="T99" fmla="*/ 176 h 351"/>
                <a:gd name="T100" fmla="*/ 175 w 351"/>
                <a:gd name="T101" fmla="*/ 225 h 351"/>
                <a:gd name="T102" fmla="*/ 126 w 351"/>
                <a:gd name="T103" fmla="*/ 176 h 351"/>
                <a:gd name="T104" fmla="*/ 175 w 351"/>
                <a:gd name="T105" fmla="*/ 126 h 351"/>
                <a:gd name="T106" fmla="*/ 225 w 351"/>
                <a:gd name="T107" fmla="*/ 17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351">
                  <a:moveTo>
                    <a:pt x="351" y="195"/>
                  </a:moveTo>
                  <a:cubicBezTo>
                    <a:pt x="351" y="156"/>
                    <a:pt x="351" y="156"/>
                    <a:pt x="351" y="156"/>
                  </a:cubicBezTo>
                  <a:cubicBezTo>
                    <a:pt x="315" y="150"/>
                    <a:pt x="315" y="150"/>
                    <a:pt x="315" y="150"/>
                  </a:cubicBezTo>
                  <a:cubicBezTo>
                    <a:pt x="313" y="142"/>
                    <a:pt x="311" y="135"/>
                    <a:pt x="309" y="128"/>
                  </a:cubicBezTo>
                  <a:cubicBezTo>
                    <a:pt x="337" y="105"/>
                    <a:pt x="337" y="105"/>
                    <a:pt x="337" y="105"/>
                  </a:cubicBezTo>
                  <a:cubicBezTo>
                    <a:pt x="318" y="71"/>
                    <a:pt x="318" y="71"/>
                    <a:pt x="318" y="71"/>
                  </a:cubicBezTo>
                  <a:cubicBezTo>
                    <a:pt x="283" y="84"/>
                    <a:pt x="283" y="84"/>
                    <a:pt x="283" y="84"/>
                  </a:cubicBezTo>
                  <a:cubicBezTo>
                    <a:pt x="278" y="78"/>
                    <a:pt x="273" y="73"/>
                    <a:pt x="267" y="68"/>
                  </a:cubicBezTo>
                  <a:cubicBezTo>
                    <a:pt x="280" y="33"/>
                    <a:pt x="280" y="33"/>
                    <a:pt x="280" y="33"/>
                  </a:cubicBezTo>
                  <a:cubicBezTo>
                    <a:pt x="246" y="14"/>
                    <a:pt x="246" y="14"/>
                    <a:pt x="246" y="14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16" y="40"/>
                    <a:pt x="209" y="38"/>
                    <a:pt x="201" y="36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42" y="38"/>
                    <a:pt x="135" y="40"/>
                    <a:pt x="128" y="42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78" y="73"/>
                    <a:pt x="72" y="78"/>
                    <a:pt x="68" y="84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5"/>
                    <a:pt x="37" y="142"/>
                    <a:pt x="36" y="15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9"/>
                    <a:pt x="39" y="216"/>
                    <a:pt x="42" y="223"/>
                  </a:cubicBezTo>
                  <a:cubicBezTo>
                    <a:pt x="13" y="246"/>
                    <a:pt x="13" y="246"/>
                    <a:pt x="13" y="246"/>
                  </a:cubicBezTo>
                  <a:cubicBezTo>
                    <a:pt x="33" y="280"/>
                    <a:pt x="33" y="280"/>
                    <a:pt x="33" y="280"/>
                  </a:cubicBezTo>
                  <a:cubicBezTo>
                    <a:pt x="68" y="268"/>
                    <a:pt x="68" y="268"/>
                    <a:pt x="68" y="268"/>
                  </a:cubicBezTo>
                  <a:cubicBezTo>
                    <a:pt x="72" y="273"/>
                    <a:pt x="78" y="278"/>
                    <a:pt x="83" y="283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105" y="338"/>
                    <a:pt x="105" y="338"/>
                    <a:pt x="105" y="338"/>
                  </a:cubicBezTo>
                  <a:cubicBezTo>
                    <a:pt x="128" y="309"/>
                    <a:pt x="128" y="309"/>
                    <a:pt x="128" y="309"/>
                  </a:cubicBezTo>
                  <a:cubicBezTo>
                    <a:pt x="135" y="312"/>
                    <a:pt x="142" y="313"/>
                    <a:pt x="150" y="315"/>
                  </a:cubicBezTo>
                  <a:cubicBezTo>
                    <a:pt x="156" y="351"/>
                    <a:pt x="156" y="351"/>
                    <a:pt x="156" y="351"/>
                  </a:cubicBezTo>
                  <a:cubicBezTo>
                    <a:pt x="195" y="351"/>
                    <a:pt x="195" y="351"/>
                    <a:pt x="195" y="351"/>
                  </a:cubicBezTo>
                  <a:cubicBezTo>
                    <a:pt x="201" y="315"/>
                    <a:pt x="201" y="315"/>
                    <a:pt x="201" y="315"/>
                  </a:cubicBezTo>
                  <a:cubicBezTo>
                    <a:pt x="209" y="313"/>
                    <a:pt x="216" y="312"/>
                    <a:pt x="223" y="309"/>
                  </a:cubicBezTo>
                  <a:cubicBezTo>
                    <a:pt x="246" y="338"/>
                    <a:pt x="246" y="338"/>
                    <a:pt x="246" y="338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273" y="278"/>
                    <a:pt x="278" y="273"/>
                    <a:pt x="283" y="268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37" y="246"/>
                    <a:pt x="337" y="246"/>
                    <a:pt x="337" y="246"/>
                  </a:cubicBezTo>
                  <a:cubicBezTo>
                    <a:pt x="309" y="223"/>
                    <a:pt x="309" y="223"/>
                    <a:pt x="309" y="223"/>
                  </a:cubicBezTo>
                  <a:cubicBezTo>
                    <a:pt x="311" y="216"/>
                    <a:pt x="313" y="209"/>
                    <a:pt x="315" y="201"/>
                  </a:cubicBezTo>
                  <a:lnTo>
                    <a:pt x="351" y="195"/>
                  </a:lnTo>
                  <a:close/>
                  <a:moveTo>
                    <a:pt x="225" y="176"/>
                  </a:moveTo>
                  <a:cubicBezTo>
                    <a:pt x="225" y="203"/>
                    <a:pt x="203" y="225"/>
                    <a:pt x="175" y="225"/>
                  </a:cubicBezTo>
                  <a:cubicBezTo>
                    <a:pt x="148" y="225"/>
                    <a:pt x="126" y="203"/>
                    <a:pt x="126" y="176"/>
                  </a:cubicBezTo>
                  <a:cubicBezTo>
                    <a:pt x="126" y="148"/>
                    <a:pt x="148" y="126"/>
                    <a:pt x="175" y="126"/>
                  </a:cubicBezTo>
                  <a:cubicBezTo>
                    <a:pt x="203" y="126"/>
                    <a:pt x="225" y="148"/>
                    <a:pt x="225" y="1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FBEDB12-2C35-4C47-8B33-08592F04D7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8830" y="5491363"/>
              <a:ext cx="399897" cy="399897"/>
            </a:xfrm>
            <a:custGeom>
              <a:avLst/>
              <a:gdLst>
                <a:gd name="T0" fmla="*/ 133 w 133"/>
                <a:gd name="T1" fmla="*/ 74 h 133"/>
                <a:gd name="T2" fmla="*/ 133 w 133"/>
                <a:gd name="T3" fmla="*/ 59 h 133"/>
                <a:gd name="T4" fmla="*/ 119 w 133"/>
                <a:gd name="T5" fmla="*/ 57 h 133"/>
                <a:gd name="T6" fmla="*/ 117 w 133"/>
                <a:gd name="T7" fmla="*/ 49 h 133"/>
                <a:gd name="T8" fmla="*/ 128 w 133"/>
                <a:gd name="T9" fmla="*/ 40 h 133"/>
                <a:gd name="T10" fmla="*/ 120 w 133"/>
                <a:gd name="T11" fmla="*/ 27 h 133"/>
                <a:gd name="T12" fmla="*/ 107 w 133"/>
                <a:gd name="T13" fmla="*/ 32 h 133"/>
                <a:gd name="T14" fmla="*/ 101 w 133"/>
                <a:gd name="T15" fmla="*/ 26 h 133"/>
                <a:gd name="T16" fmla="*/ 106 w 133"/>
                <a:gd name="T17" fmla="*/ 13 h 133"/>
                <a:gd name="T18" fmla="*/ 93 w 133"/>
                <a:gd name="T19" fmla="*/ 5 h 133"/>
                <a:gd name="T20" fmla="*/ 84 w 133"/>
                <a:gd name="T21" fmla="*/ 16 h 133"/>
                <a:gd name="T22" fmla="*/ 76 w 133"/>
                <a:gd name="T23" fmla="*/ 14 h 133"/>
                <a:gd name="T24" fmla="*/ 74 w 133"/>
                <a:gd name="T25" fmla="*/ 0 h 133"/>
                <a:gd name="T26" fmla="*/ 59 w 133"/>
                <a:gd name="T27" fmla="*/ 0 h 133"/>
                <a:gd name="T28" fmla="*/ 57 w 133"/>
                <a:gd name="T29" fmla="*/ 14 h 133"/>
                <a:gd name="T30" fmla="*/ 49 w 133"/>
                <a:gd name="T31" fmla="*/ 16 h 133"/>
                <a:gd name="T32" fmla="*/ 40 w 133"/>
                <a:gd name="T33" fmla="*/ 5 h 133"/>
                <a:gd name="T34" fmla="*/ 27 w 133"/>
                <a:gd name="T35" fmla="*/ 13 h 133"/>
                <a:gd name="T36" fmla="*/ 32 w 133"/>
                <a:gd name="T37" fmla="*/ 26 h 133"/>
                <a:gd name="T38" fmla="*/ 26 w 133"/>
                <a:gd name="T39" fmla="*/ 32 h 133"/>
                <a:gd name="T40" fmla="*/ 13 w 133"/>
                <a:gd name="T41" fmla="*/ 27 h 133"/>
                <a:gd name="T42" fmla="*/ 5 w 133"/>
                <a:gd name="T43" fmla="*/ 40 h 133"/>
                <a:gd name="T44" fmla="*/ 16 w 133"/>
                <a:gd name="T45" fmla="*/ 49 h 133"/>
                <a:gd name="T46" fmla="*/ 14 w 133"/>
                <a:gd name="T47" fmla="*/ 57 h 133"/>
                <a:gd name="T48" fmla="*/ 0 w 133"/>
                <a:gd name="T49" fmla="*/ 59 h 133"/>
                <a:gd name="T50" fmla="*/ 0 w 133"/>
                <a:gd name="T51" fmla="*/ 74 h 133"/>
                <a:gd name="T52" fmla="*/ 14 w 133"/>
                <a:gd name="T53" fmla="*/ 76 h 133"/>
                <a:gd name="T54" fmla="*/ 16 w 133"/>
                <a:gd name="T55" fmla="*/ 85 h 133"/>
                <a:gd name="T56" fmla="*/ 5 w 133"/>
                <a:gd name="T57" fmla="*/ 93 h 133"/>
                <a:gd name="T58" fmla="*/ 13 w 133"/>
                <a:gd name="T59" fmla="*/ 106 h 133"/>
                <a:gd name="T60" fmla="*/ 26 w 133"/>
                <a:gd name="T61" fmla="*/ 101 h 133"/>
                <a:gd name="T62" fmla="*/ 32 w 133"/>
                <a:gd name="T63" fmla="*/ 107 h 133"/>
                <a:gd name="T64" fmla="*/ 27 w 133"/>
                <a:gd name="T65" fmla="*/ 121 h 133"/>
                <a:gd name="T66" fmla="*/ 40 w 133"/>
                <a:gd name="T67" fmla="*/ 128 h 133"/>
                <a:gd name="T68" fmla="*/ 49 w 133"/>
                <a:gd name="T69" fmla="*/ 117 h 133"/>
                <a:gd name="T70" fmla="*/ 57 w 133"/>
                <a:gd name="T71" fmla="*/ 119 h 133"/>
                <a:gd name="T72" fmla="*/ 59 w 133"/>
                <a:gd name="T73" fmla="*/ 133 h 133"/>
                <a:gd name="T74" fmla="*/ 74 w 133"/>
                <a:gd name="T75" fmla="*/ 133 h 133"/>
                <a:gd name="T76" fmla="*/ 76 w 133"/>
                <a:gd name="T77" fmla="*/ 119 h 133"/>
                <a:gd name="T78" fmla="*/ 84 w 133"/>
                <a:gd name="T79" fmla="*/ 117 h 133"/>
                <a:gd name="T80" fmla="*/ 93 w 133"/>
                <a:gd name="T81" fmla="*/ 128 h 133"/>
                <a:gd name="T82" fmla="*/ 106 w 133"/>
                <a:gd name="T83" fmla="*/ 121 h 133"/>
                <a:gd name="T84" fmla="*/ 101 w 133"/>
                <a:gd name="T85" fmla="*/ 107 h 133"/>
                <a:gd name="T86" fmla="*/ 107 w 133"/>
                <a:gd name="T87" fmla="*/ 101 h 133"/>
                <a:gd name="T88" fmla="*/ 120 w 133"/>
                <a:gd name="T89" fmla="*/ 106 h 133"/>
                <a:gd name="T90" fmla="*/ 128 w 133"/>
                <a:gd name="T91" fmla="*/ 93 h 133"/>
                <a:gd name="T92" fmla="*/ 117 w 133"/>
                <a:gd name="T93" fmla="*/ 85 h 133"/>
                <a:gd name="T94" fmla="*/ 119 w 133"/>
                <a:gd name="T95" fmla="*/ 76 h 133"/>
                <a:gd name="T96" fmla="*/ 133 w 133"/>
                <a:gd name="T97" fmla="*/ 74 h 133"/>
                <a:gd name="T98" fmla="*/ 85 w 133"/>
                <a:gd name="T99" fmla="*/ 67 h 133"/>
                <a:gd name="T100" fmla="*/ 67 w 133"/>
                <a:gd name="T101" fmla="*/ 85 h 133"/>
                <a:gd name="T102" fmla="*/ 48 w 133"/>
                <a:gd name="T103" fmla="*/ 67 h 133"/>
                <a:gd name="T104" fmla="*/ 67 w 133"/>
                <a:gd name="T105" fmla="*/ 48 h 133"/>
                <a:gd name="T106" fmla="*/ 85 w 133"/>
                <a:gd name="T107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133">
                  <a:moveTo>
                    <a:pt x="133" y="74"/>
                  </a:moveTo>
                  <a:cubicBezTo>
                    <a:pt x="133" y="59"/>
                    <a:pt x="133" y="59"/>
                    <a:pt x="133" y="5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9" y="54"/>
                    <a:pt x="118" y="51"/>
                    <a:pt x="117" y="49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5" y="30"/>
                    <a:pt x="103" y="28"/>
                    <a:pt x="101" y="26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2" y="15"/>
                    <a:pt x="79" y="15"/>
                    <a:pt x="76" y="1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4" y="15"/>
                    <a:pt x="51" y="15"/>
                    <a:pt x="49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8"/>
                    <a:pt x="28" y="30"/>
                    <a:pt x="26" y="3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1"/>
                    <a:pt x="14" y="54"/>
                    <a:pt x="14" y="5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9"/>
                    <a:pt x="15" y="82"/>
                    <a:pt x="16" y="85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8" y="104"/>
                    <a:pt x="30" y="106"/>
                    <a:pt x="32" y="107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51" y="118"/>
                    <a:pt x="54" y="119"/>
                    <a:pt x="57" y="119"/>
                  </a:cubicBezTo>
                  <a:cubicBezTo>
                    <a:pt x="59" y="133"/>
                    <a:pt x="59" y="133"/>
                    <a:pt x="59" y="133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9" y="119"/>
                    <a:pt x="82" y="118"/>
                    <a:pt x="84" y="11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3" y="106"/>
                    <a:pt x="105" y="104"/>
                    <a:pt x="107" y="101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18" y="82"/>
                    <a:pt x="119" y="79"/>
                    <a:pt x="119" y="76"/>
                  </a:cubicBezTo>
                  <a:lnTo>
                    <a:pt x="133" y="74"/>
                  </a:lnTo>
                  <a:close/>
                  <a:moveTo>
                    <a:pt x="85" y="67"/>
                  </a:moveTo>
                  <a:cubicBezTo>
                    <a:pt x="85" y="77"/>
                    <a:pt x="77" y="85"/>
                    <a:pt x="67" y="85"/>
                  </a:cubicBezTo>
                  <a:cubicBezTo>
                    <a:pt x="56" y="85"/>
                    <a:pt x="48" y="77"/>
                    <a:pt x="48" y="67"/>
                  </a:cubicBezTo>
                  <a:cubicBezTo>
                    <a:pt x="48" y="56"/>
                    <a:pt x="56" y="48"/>
                    <a:pt x="67" y="48"/>
                  </a:cubicBezTo>
                  <a:cubicBezTo>
                    <a:pt x="77" y="48"/>
                    <a:pt x="85" y="56"/>
                    <a:pt x="85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3A7775B-7D55-4217-94C5-98D02A176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31" y="3996276"/>
              <a:ext cx="210399" cy="144910"/>
            </a:xfrm>
            <a:custGeom>
              <a:avLst/>
              <a:gdLst>
                <a:gd name="T0" fmla="*/ 75 w 151"/>
                <a:gd name="T1" fmla="*/ 0 h 104"/>
                <a:gd name="T2" fmla="*/ 75 w 151"/>
                <a:gd name="T3" fmla="*/ 0 h 104"/>
                <a:gd name="T4" fmla="*/ 75 w 151"/>
                <a:gd name="T5" fmla="*/ 0 h 104"/>
                <a:gd name="T6" fmla="*/ 75 w 151"/>
                <a:gd name="T7" fmla="*/ 0 h 104"/>
                <a:gd name="T8" fmla="*/ 0 w 151"/>
                <a:gd name="T9" fmla="*/ 52 h 104"/>
                <a:gd name="T10" fmla="*/ 0 w 151"/>
                <a:gd name="T11" fmla="*/ 104 h 104"/>
                <a:gd name="T12" fmla="*/ 75 w 151"/>
                <a:gd name="T13" fmla="*/ 54 h 104"/>
                <a:gd name="T14" fmla="*/ 151 w 151"/>
                <a:gd name="T15" fmla="*/ 104 h 104"/>
                <a:gd name="T16" fmla="*/ 151 w 151"/>
                <a:gd name="T17" fmla="*/ 52 h 104"/>
                <a:gd name="T18" fmla="*/ 75 w 151"/>
                <a:gd name="T19" fmla="*/ 0 h 104"/>
                <a:gd name="T20" fmla="*/ 75 w 15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04">
                  <a:moveTo>
                    <a:pt x="75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0" y="52"/>
                  </a:lnTo>
                  <a:lnTo>
                    <a:pt x="0" y="104"/>
                  </a:lnTo>
                  <a:lnTo>
                    <a:pt x="75" y="54"/>
                  </a:lnTo>
                  <a:lnTo>
                    <a:pt x="151" y="104"/>
                  </a:lnTo>
                  <a:lnTo>
                    <a:pt x="151" y="5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D7AA62AD-8F72-4F07-BEF4-115DDCE7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31" y="3996276"/>
              <a:ext cx="210399" cy="144910"/>
            </a:xfrm>
            <a:custGeom>
              <a:avLst/>
              <a:gdLst>
                <a:gd name="T0" fmla="*/ 75 w 151"/>
                <a:gd name="T1" fmla="*/ 0 h 104"/>
                <a:gd name="T2" fmla="*/ 75 w 151"/>
                <a:gd name="T3" fmla="*/ 0 h 104"/>
                <a:gd name="T4" fmla="*/ 75 w 151"/>
                <a:gd name="T5" fmla="*/ 0 h 104"/>
                <a:gd name="T6" fmla="*/ 75 w 151"/>
                <a:gd name="T7" fmla="*/ 0 h 104"/>
                <a:gd name="T8" fmla="*/ 0 w 151"/>
                <a:gd name="T9" fmla="*/ 52 h 104"/>
                <a:gd name="T10" fmla="*/ 0 w 151"/>
                <a:gd name="T11" fmla="*/ 104 h 104"/>
                <a:gd name="T12" fmla="*/ 75 w 151"/>
                <a:gd name="T13" fmla="*/ 54 h 104"/>
                <a:gd name="T14" fmla="*/ 151 w 151"/>
                <a:gd name="T15" fmla="*/ 104 h 104"/>
                <a:gd name="T16" fmla="*/ 151 w 151"/>
                <a:gd name="T17" fmla="*/ 52 h 104"/>
                <a:gd name="T18" fmla="*/ 75 w 151"/>
                <a:gd name="T19" fmla="*/ 0 h 104"/>
                <a:gd name="T20" fmla="*/ 75 w 15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04">
                  <a:moveTo>
                    <a:pt x="75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0" y="52"/>
                  </a:lnTo>
                  <a:lnTo>
                    <a:pt x="0" y="104"/>
                  </a:lnTo>
                  <a:lnTo>
                    <a:pt x="75" y="54"/>
                  </a:lnTo>
                  <a:lnTo>
                    <a:pt x="151" y="104"/>
                  </a:lnTo>
                  <a:lnTo>
                    <a:pt x="151" y="52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2F109C6-BBB1-4D41-9AF0-CF5415381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31" y="4113320"/>
              <a:ext cx="210399" cy="144910"/>
            </a:xfrm>
            <a:custGeom>
              <a:avLst/>
              <a:gdLst>
                <a:gd name="T0" fmla="*/ 75 w 151"/>
                <a:gd name="T1" fmla="*/ 0 h 104"/>
                <a:gd name="T2" fmla="*/ 75 w 151"/>
                <a:gd name="T3" fmla="*/ 0 h 104"/>
                <a:gd name="T4" fmla="*/ 75 w 151"/>
                <a:gd name="T5" fmla="*/ 0 h 104"/>
                <a:gd name="T6" fmla="*/ 75 w 151"/>
                <a:gd name="T7" fmla="*/ 0 h 104"/>
                <a:gd name="T8" fmla="*/ 0 w 151"/>
                <a:gd name="T9" fmla="*/ 52 h 104"/>
                <a:gd name="T10" fmla="*/ 0 w 151"/>
                <a:gd name="T11" fmla="*/ 104 h 104"/>
                <a:gd name="T12" fmla="*/ 75 w 151"/>
                <a:gd name="T13" fmla="*/ 54 h 104"/>
                <a:gd name="T14" fmla="*/ 151 w 151"/>
                <a:gd name="T15" fmla="*/ 104 h 104"/>
                <a:gd name="T16" fmla="*/ 151 w 151"/>
                <a:gd name="T17" fmla="*/ 52 h 104"/>
                <a:gd name="T18" fmla="*/ 75 w 151"/>
                <a:gd name="T19" fmla="*/ 0 h 104"/>
                <a:gd name="T20" fmla="*/ 75 w 15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04">
                  <a:moveTo>
                    <a:pt x="75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0" y="52"/>
                  </a:lnTo>
                  <a:lnTo>
                    <a:pt x="0" y="104"/>
                  </a:lnTo>
                  <a:lnTo>
                    <a:pt x="75" y="54"/>
                  </a:lnTo>
                  <a:lnTo>
                    <a:pt x="151" y="104"/>
                  </a:lnTo>
                  <a:lnTo>
                    <a:pt x="151" y="5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59EDC392-5301-4019-A403-870986FA7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31" y="4113320"/>
              <a:ext cx="210399" cy="144910"/>
            </a:xfrm>
            <a:custGeom>
              <a:avLst/>
              <a:gdLst>
                <a:gd name="T0" fmla="*/ 75 w 151"/>
                <a:gd name="T1" fmla="*/ 0 h 104"/>
                <a:gd name="T2" fmla="*/ 75 w 151"/>
                <a:gd name="T3" fmla="*/ 0 h 104"/>
                <a:gd name="T4" fmla="*/ 75 w 151"/>
                <a:gd name="T5" fmla="*/ 0 h 104"/>
                <a:gd name="T6" fmla="*/ 75 w 151"/>
                <a:gd name="T7" fmla="*/ 0 h 104"/>
                <a:gd name="T8" fmla="*/ 0 w 151"/>
                <a:gd name="T9" fmla="*/ 52 h 104"/>
                <a:gd name="T10" fmla="*/ 0 w 151"/>
                <a:gd name="T11" fmla="*/ 104 h 104"/>
                <a:gd name="T12" fmla="*/ 75 w 151"/>
                <a:gd name="T13" fmla="*/ 54 h 104"/>
                <a:gd name="T14" fmla="*/ 151 w 151"/>
                <a:gd name="T15" fmla="*/ 104 h 104"/>
                <a:gd name="T16" fmla="*/ 151 w 151"/>
                <a:gd name="T17" fmla="*/ 52 h 104"/>
                <a:gd name="T18" fmla="*/ 75 w 151"/>
                <a:gd name="T19" fmla="*/ 0 h 104"/>
                <a:gd name="T20" fmla="*/ 75 w 15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04">
                  <a:moveTo>
                    <a:pt x="75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0" y="52"/>
                  </a:lnTo>
                  <a:lnTo>
                    <a:pt x="0" y="104"/>
                  </a:lnTo>
                  <a:lnTo>
                    <a:pt x="75" y="54"/>
                  </a:lnTo>
                  <a:lnTo>
                    <a:pt x="151" y="104"/>
                  </a:lnTo>
                  <a:lnTo>
                    <a:pt x="151" y="52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8FE3938-1B1D-4115-B0DF-A01EFC481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31" y="3879233"/>
              <a:ext cx="210399" cy="143517"/>
            </a:xfrm>
            <a:custGeom>
              <a:avLst/>
              <a:gdLst>
                <a:gd name="T0" fmla="*/ 75 w 151"/>
                <a:gd name="T1" fmla="*/ 0 h 103"/>
                <a:gd name="T2" fmla="*/ 75 w 151"/>
                <a:gd name="T3" fmla="*/ 0 h 103"/>
                <a:gd name="T4" fmla="*/ 75 w 151"/>
                <a:gd name="T5" fmla="*/ 0 h 103"/>
                <a:gd name="T6" fmla="*/ 75 w 151"/>
                <a:gd name="T7" fmla="*/ 0 h 103"/>
                <a:gd name="T8" fmla="*/ 0 w 151"/>
                <a:gd name="T9" fmla="*/ 49 h 103"/>
                <a:gd name="T10" fmla="*/ 0 w 151"/>
                <a:gd name="T11" fmla="*/ 103 h 103"/>
                <a:gd name="T12" fmla="*/ 75 w 151"/>
                <a:gd name="T13" fmla="*/ 54 h 103"/>
                <a:gd name="T14" fmla="*/ 151 w 151"/>
                <a:gd name="T15" fmla="*/ 103 h 103"/>
                <a:gd name="T16" fmla="*/ 151 w 151"/>
                <a:gd name="T17" fmla="*/ 49 h 103"/>
                <a:gd name="T18" fmla="*/ 75 w 151"/>
                <a:gd name="T19" fmla="*/ 0 h 103"/>
                <a:gd name="T20" fmla="*/ 75 w 151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03">
                  <a:moveTo>
                    <a:pt x="75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0" y="49"/>
                  </a:lnTo>
                  <a:lnTo>
                    <a:pt x="0" y="103"/>
                  </a:lnTo>
                  <a:lnTo>
                    <a:pt x="75" y="54"/>
                  </a:lnTo>
                  <a:lnTo>
                    <a:pt x="151" y="103"/>
                  </a:lnTo>
                  <a:lnTo>
                    <a:pt x="151" y="49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D8CFC8C-2318-4F31-9D74-BD0F7BBDC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31" y="3879233"/>
              <a:ext cx="210399" cy="143517"/>
            </a:xfrm>
            <a:custGeom>
              <a:avLst/>
              <a:gdLst>
                <a:gd name="T0" fmla="*/ 75 w 151"/>
                <a:gd name="T1" fmla="*/ 0 h 103"/>
                <a:gd name="T2" fmla="*/ 75 w 151"/>
                <a:gd name="T3" fmla="*/ 0 h 103"/>
                <a:gd name="T4" fmla="*/ 75 w 151"/>
                <a:gd name="T5" fmla="*/ 0 h 103"/>
                <a:gd name="T6" fmla="*/ 75 w 151"/>
                <a:gd name="T7" fmla="*/ 0 h 103"/>
                <a:gd name="T8" fmla="*/ 0 w 151"/>
                <a:gd name="T9" fmla="*/ 49 h 103"/>
                <a:gd name="T10" fmla="*/ 0 w 151"/>
                <a:gd name="T11" fmla="*/ 103 h 103"/>
                <a:gd name="T12" fmla="*/ 75 w 151"/>
                <a:gd name="T13" fmla="*/ 54 h 103"/>
                <a:gd name="T14" fmla="*/ 151 w 151"/>
                <a:gd name="T15" fmla="*/ 103 h 103"/>
                <a:gd name="T16" fmla="*/ 151 w 151"/>
                <a:gd name="T17" fmla="*/ 49 h 103"/>
                <a:gd name="T18" fmla="*/ 75 w 151"/>
                <a:gd name="T19" fmla="*/ 0 h 103"/>
                <a:gd name="T20" fmla="*/ 75 w 151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03">
                  <a:moveTo>
                    <a:pt x="75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0" y="49"/>
                  </a:lnTo>
                  <a:lnTo>
                    <a:pt x="0" y="103"/>
                  </a:lnTo>
                  <a:lnTo>
                    <a:pt x="75" y="54"/>
                  </a:lnTo>
                  <a:lnTo>
                    <a:pt x="151" y="103"/>
                  </a:lnTo>
                  <a:lnTo>
                    <a:pt x="151" y="49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6C872978-388F-443E-AB55-CFE517D4C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3238" y="5060811"/>
              <a:ext cx="604723" cy="604723"/>
            </a:xfrm>
            <a:custGeom>
              <a:avLst/>
              <a:gdLst>
                <a:gd name="T0" fmla="*/ 201 w 201"/>
                <a:gd name="T1" fmla="*/ 112 h 201"/>
                <a:gd name="T2" fmla="*/ 201 w 201"/>
                <a:gd name="T3" fmla="*/ 90 h 201"/>
                <a:gd name="T4" fmla="*/ 180 w 201"/>
                <a:gd name="T5" fmla="*/ 86 h 201"/>
                <a:gd name="T6" fmla="*/ 177 w 201"/>
                <a:gd name="T7" fmla="*/ 74 h 201"/>
                <a:gd name="T8" fmla="*/ 193 w 201"/>
                <a:gd name="T9" fmla="*/ 60 h 201"/>
                <a:gd name="T10" fmla="*/ 182 w 201"/>
                <a:gd name="T11" fmla="*/ 41 h 201"/>
                <a:gd name="T12" fmla="*/ 162 w 201"/>
                <a:gd name="T13" fmla="*/ 48 h 201"/>
                <a:gd name="T14" fmla="*/ 153 w 201"/>
                <a:gd name="T15" fmla="*/ 39 h 201"/>
                <a:gd name="T16" fmla="*/ 160 w 201"/>
                <a:gd name="T17" fmla="*/ 20 h 201"/>
                <a:gd name="T18" fmla="*/ 141 w 201"/>
                <a:gd name="T19" fmla="*/ 8 h 201"/>
                <a:gd name="T20" fmla="*/ 128 w 201"/>
                <a:gd name="T21" fmla="*/ 25 h 201"/>
                <a:gd name="T22" fmla="*/ 115 w 201"/>
                <a:gd name="T23" fmla="*/ 21 h 201"/>
                <a:gd name="T24" fmla="*/ 112 w 201"/>
                <a:gd name="T25" fmla="*/ 0 h 201"/>
                <a:gd name="T26" fmla="*/ 89 w 201"/>
                <a:gd name="T27" fmla="*/ 0 h 201"/>
                <a:gd name="T28" fmla="*/ 86 w 201"/>
                <a:gd name="T29" fmla="*/ 21 h 201"/>
                <a:gd name="T30" fmla="*/ 73 w 201"/>
                <a:gd name="T31" fmla="*/ 25 h 201"/>
                <a:gd name="T32" fmla="*/ 60 w 201"/>
                <a:gd name="T33" fmla="*/ 8 h 201"/>
                <a:gd name="T34" fmla="*/ 41 w 201"/>
                <a:gd name="T35" fmla="*/ 20 h 201"/>
                <a:gd name="T36" fmla="*/ 48 w 201"/>
                <a:gd name="T37" fmla="*/ 39 h 201"/>
                <a:gd name="T38" fmla="*/ 39 w 201"/>
                <a:gd name="T39" fmla="*/ 48 h 201"/>
                <a:gd name="T40" fmla="*/ 19 w 201"/>
                <a:gd name="T41" fmla="*/ 41 h 201"/>
                <a:gd name="T42" fmla="*/ 8 w 201"/>
                <a:gd name="T43" fmla="*/ 60 h 201"/>
                <a:gd name="T44" fmla="*/ 24 w 201"/>
                <a:gd name="T45" fmla="*/ 74 h 201"/>
                <a:gd name="T46" fmla="*/ 21 w 201"/>
                <a:gd name="T47" fmla="*/ 86 h 201"/>
                <a:gd name="T48" fmla="*/ 0 w 201"/>
                <a:gd name="T49" fmla="*/ 90 h 201"/>
                <a:gd name="T50" fmla="*/ 0 w 201"/>
                <a:gd name="T51" fmla="*/ 112 h 201"/>
                <a:gd name="T52" fmla="*/ 21 w 201"/>
                <a:gd name="T53" fmla="*/ 116 h 201"/>
                <a:gd name="T54" fmla="*/ 24 w 201"/>
                <a:gd name="T55" fmla="*/ 128 h 201"/>
                <a:gd name="T56" fmla="*/ 8 w 201"/>
                <a:gd name="T57" fmla="*/ 141 h 201"/>
                <a:gd name="T58" fmla="*/ 19 w 201"/>
                <a:gd name="T59" fmla="*/ 161 h 201"/>
                <a:gd name="T60" fmla="*/ 39 w 201"/>
                <a:gd name="T61" fmla="*/ 153 h 201"/>
                <a:gd name="T62" fmla="*/ 48 w 201"/>
                <a:gd name="T63" fmla="*/ 162 h 201"/>
                <a:gd name="T64" fmla="*/ 41 w 201"/>
                <a:gd name="T65" fmla="*/ 182 h 201"/>
                <a:gd name="T66" fmla="*/ 60 w 201"/>
                <a:gd name="T67" fmla="*/ 193 h 201"/>
                <a:gd name="T68" fmla="*/ 73 w 201"/>
                <a:gd name="T69" fmla="*/ 177 h 201"/>
                <a:gd name="T70" fmla="*/ 86 w 201"/>
                <a:gd name="T71" fmla="*/ 180 h 201"/>
                <a:gd name="T72" fmla="*/ 89 w 201"/>
                <a:gd name="T73" fmla="*/ 201 h 201"/>
                <a:gd name="T74" fmla="*/ 112 w 201"/>
                <a:gd name="T75" fmla="*/ 201 h 201"/>
                <a:gd name="T76" fmla="*/ 115 w 201"/>
                <a:gd name="T77" fmla="*/ 180 h 201"/>
                <a:gd name="T78" fmla="*/ 128 w 201"/>
                <a:gd name="T79" fmla="*/ 177 h 201"/>
                <a:gd name="T80" fmla="*/ 141 w 201"/>
                <a:gd name="T81" fmla="*/ 193 h 201"/>
                <a:gd name="T82" fmla="*/ 160 w 201"/>
                <a:gd name="T83" fmla="*/ 182 h 201"/>
                <a:gd name="T84" fmla="*/ 153 w 201"/>
                <a:gd name="T85" fmla="*/ 162 h 201"/>
                <a:gd name="T86" fmla="*/ 162 w 201"/>
                <a:gd name="T87" fmla="*/ 153 h 201"/>
                <a:gd name="T88" fmla="*/ 182 w 201"/>
                <a:gd name="T89" fmla="*/ 161 h 201"/>
                <a:gd name="T90" fmla="*/ 193 w 201"/>
                <a:gd name="T91" fmla="*/ 141 h 201"/>
                <a:gd name="T92" fmla="*/ 177 w 201"/>
                <a:gd name="T93" fmla="*/ 128 h 201"/>
                <a:gd name="T94" fmla="*/ 180 w 201"/>
                <a:gd name="T95" fmla="*/ 116 h 201"/>
                <a:gd name="T96" fmla="*/ 201 w 201"/>
                <a:gd name="T97" fmla="*/ 112 h 201"/>
                <a:gd name="T98" fmla="*/ 101 w 201"/>
                <a:gd name="T99" fmla="*/ 139 h 201"/>
                <a:gd name="T100" fmla="*/ 63 w 201"/>
                <a:gd name="T101" fmla="*/ 101 h 201"/>
                <a:gd name="T102" fmla="*/ 101 w 201"/>
                <a:gd name="T103" fmla="*/ 63 h 201"/>
                <a:gd name="T104" fmla="*/ 139 w 201"/>
                <a:gd name="T105" fmla="*/ 101 h 201"/>
                <a:gd name="T106" fmla="*/ 101 w 201"/>
                <a:gd name="T107" fmla="*/ 13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" h="201">
                  <a:moveTo>
                    <a:pt x="201" y="112"/>
                  </a:moveTo>
                  <a:cubicBezTo>
                    <a:pt x="201" y="90"/>
                    <a:pt x="201" y="90"/>
                    <a:pt x="201" y="90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9" y="82"/>
                    <a:pt x="178" y="78"/>
                    <a:pt x="177" y="74"/>
                  </a:cubicBezTo>
                  <a:cubicBezTo>
                    <a:pt x="193" y="60"/>
                    <a:pt x="193" y="60"/>
                    <a:pt x="193" y="60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59" y="45"/>
                    <a:pt x="156" y="42"/>
                    <a:pt x="153" y="39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4" y="23"/>
                    <a:pt x="119" y="22"/>
                    <a:pt x="115" y="2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2" y="22"/>
                    <a:pt x="77" y="23"/>
                    <a:pt x="73" y="25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5" y="42"/>
                    <a:pt x="42" y="45"/>
                    <a:pt x="39" y="48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8"/>
                    <a:pt x="22" y="82"/>
                    <a:pt x="21" y="8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2" y="120"/>
                    <a:pt x="23" y="124"/>
                    <a:pt x="24" y="128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42" y="157"/>
                    <a:pt x="45" y="160"/>
                    <a:pt x="48" y="162"/>
                  </a:cubicBezTo>
                  <a:cubicBezTo>
                    <a:pt x="41" y="182"/>
                    <a:pt x="41" y="182"/>
                    <a:pt x="41" y="182"/>
                  </a:cubicBezTo>
                  <a:cubicBezTo>
                    <a:pt x="60" y="193"/>
                    <a:pt x="60" y="193"/>
                    <a:pt x="60" y="19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7" y="179"/>
                    <a:pt x="82" y="180"/>
                    <a:pt x="86" y="180"/>
                  </a:cubicBezTo>
                  <a:cubicBezTo>
                    <a:pt x="89" y="201"/>
                    <a:pt x="89" y="201"/>
                    <a:pt x="89" y="201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115" y="180"/>
                    <a:pt x="115" y="180"/>
                    <a:pt x="115" y="180"/>
                  </a:cubicBezTo>
                  <a:cubicBezTo>
                    <a:pt x="119" y="180"/>
                    <a:pt x="124" y="179"/>
                    <a:pt x="128" y="177"/>
                  </a:cubicBezTo>
                  <a:cubicBezTo>
                    <a:pt x="141" y="193"/>
                    <a:pt x="141" y="193"/>
                    <a:pt x="141" y="193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6" y="160"/>
                    <a:pt x="159" y="157"/>
                    <a:pt x="162" y="153"/>
                  </a:cubicBezTo>
                  <a:cubicBezTo>
                    <a:pt x="182" y="161"/>
                    <a:pt x="182" y="161"/>
                    <a:pt x="182" y="16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8" y="124"/>
                    <a:pt x="179" y="120"/>
                    <a:pt x="180" y="116"/>
                  </a:cubicBezTo>
                  <a:lnTo>
                    <a:pt x="201" y="112"/>
                  </a:lnTo>
                  <a:close/>
                  <a:moveTo>
                    <a:pt x="101" y="139"/>
                  </a:moveTo>
                  <a:cubicBezTo>
                    <a:pt x="80" y="139"/>
                    <a:pt x="63" y="122"/>
                    <a:pt x="63" y="101"/>
                  </a:cubicBezTo>
                  <a:cubicBezTo>
                    <a:pt x="63" y="80"/>
                    <a:pt x="80" y="63"/>
                    <a:pt x="101" y="63"/>
                  </a:cubicBezTo>
                  <a:cubicBezTo>
                    <a:pt x="122" y="63"/>
                    <a:pt x="139" y="80"/>
                    <a:pt x="139" y="101"/>
                  </a:cubicBezTo>
                  <a:cubicBezTo>
                    <a:pt x="139" y="122"/>
                    <a:pt x="122" y="139"/>
                    <a:pt x="101" y="139"/>
                  </a:cubicBezTo>
                  <a:close/>
                </a:path>
              </a:pathLst>
            </a:custGeom>
            <a:solidFill>
              <a:srgbClr val="256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5A79407-C893-418A-A42E-0BE4ED9581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1475" y="4759843"/>
              <a:ext cx="604723" cy="604723"/>
            </a:xfrm>
            <a:custGeom>
              <a:avLst/>
              <a:gdLst>
                <a:gd name="T0" fmla="*/ 201 w 201"/>
                <a:gd name="T1" fmla="*/ 112 h 201"/>
                <a:gd name="T2" fmla="*/ 201 w 201"/>
                <a:gd name="T3" fmla="*/ 89 h 201"/>
                <a:gd name="T4" fmla="*/ 180 w 201"/>
                <a:gd name="T5" fmla="*/ 86 h 201"/>
                <a:gd name="T6" fmla="*/ 177 w 201"/>
                <a:gd name="T7" fmla="*/ 73 h 201"/>
                <a:gd name="T8" fmla="*/ 193 w 201"/>
                <a:gd name="T9" fmla="*/ 60 h 201"/>
                <a:gd name="T10" fmla="*/ 182 w 201"/>
                <a:gd name="T11" fmla="*/ 41 h 201"/>
                <a:gd name="T12" fmla="*/ 162 w 201"/>
                <a:gd name="T13" fmla="*/ 48 h 201"/>
                <a:gd name="T14" fmla="*/ 153 w 201"/>
                <a:gd name="T15" fmla="*/ 39 h 201"/>
                <a:gd name="T16" fmla="*/ 161 w 201"/>
                <a:gd name="T17" fmla="*/ 19 h 201"/>
                <a:gd name="T18" fmla="*/ 141 w 201"/>
                <a:gd name="T19" fmla="*/ 8 h 201"/>
                <a:gd name="T20" fmla="*/ 128 w 201"/>
                <a:gd name="T21" fmla="*/ 24 h 201"/>
                <a:gd name="T22" fmla="*/ 115 w 201"/>
                <a:gd name="T23" fmla="*/ 21 h 201"/>
                <a:gd name="T24" fmla="*/ 112 w 201"/>
                <a:gd name="T25" fmla="*/ 0 h 201"/>
                <a:gd name="T26" fmla="*/ 89 w 201"/>
                <a:gd name="T27" fmla="*/ 0 h 201"/>
                <a:gd name="T28" fmla="*/ 86 w 201"/>
                <a:gd name="T29" fmla="*/ 21 h 201"/>
                <a:gd name="T30" fmla="*/ 74 w 201"/>
                <a:gd name="T31" fmla="*/ 24 h 201"/>
                <a:gd name="T32" fmla="*/ 60 w 201"/>
                <a:gd name="T33" fmla="*/ 8 h 201"/>
                <a:gd name="T34" fmla="*/ 41 w 201"/>
                <a:gd name="T35" fmla="*/ 19 h 201"/>
                <a:gd name="T36" fmla="*/ 48 w 201"/>
                <a:gd name="T37" fmla="*/ 39 h 201"/>
                <a:gd name="T38" fmla="*/ 39 w 201"/>
                <a:gd name="T39" fmla="*/ 48 h 201"/>
                <a:gd name="T40" fmla="*/ 19 w 201"/>
                <a:gd name="T41" fmla="*/ 41 h 201"/>
                <a:gd name="T42" fmla="*/ 8 w 201"/>
                <a:gd name="T43" fmla="*/ 60 h 201"/>
                <a:gd name="T44" fmla="*/ 24 w 201"/>
                <a:gd name="T45" fmla="*/ 73 h 201"/>
                <a:gd name="T46" fmla="*/ 21 w 201"/>
                <a:gd name="T47" fmla="*/ 86 h 201"/>
                <a:gd name="T48" fmla="*/ 0 w 201"/>
                <a:gd name="T49" fmla="*/ 89 h 201"/>
                <a:gd name="T50" fmla="*/ 0 w 201"/>
                <a:gd name="T51" fmla="*/ 112 h 201"/>
                <a:gd name="T52" fmla="*/ 21 w 201"/>
                <a:gd name="T53" fmla="*/ 115 h 201"/>
                <a:gd name="T54" fmla="*/ 24 w 201"/>
                <a:gd name="T55" fmla="*/ 128 h 201"/>
                <a:gd name="T56" fmla="*/ 8 w 201"/>
                <a:gd name="T57" fmla="*/ 141 h 201"/>
                <a:gd name="T58" fmla="*/ 19 w 201"/>
                <a:gd name="T59" fmla="*/ 160 h 201"/>
                <a:gd name="T60" fmla="*/ 39 w 201"/>
                <a:gd name="T61" fmla="*/ 153 h 201"/>
                <a:gd name="T62" fmla="*/ 48 w 201"/>
                <a:gd name="T63" fmla="*/ 162 h 201"/>
                <a:gd name="T64" fmla="*/ 41 w 201"/>
                <a:gd name="T65" fmla="*/ 182 h 201"/>
                <a:gd name="T66" fmla="*/ 60 w 201"/>
                <a:gd name="T67" fmla="*/ 193 h 201"/>
                <a:gd name="T68" fmla="*/ 74 w 201"/>
                <a:gd name="T69" fmla="*/ 177 h 201"/>
                <a:gd name="T70" fmla="*/ 86 w 201"/>
                <a:gd name="T71" fmla="*/ 180 h 201"/>
                <a:gd name="T72" fmla="*/ 89 w 201"/>
                <a:gd name="T73" fmla="*/ 201 h 201"/>
                <a:gd name="T74" fmla="*/ 112 w 201"/>
                <a:gd name="T75" fmla="*/ 201 h 201"/>
                <a:gd name="T76" fmla="*/ 115 w 201"/>
                <a:gd name="T77" fmla="*/ 180 h 201"/>
                <a:gd name="T78" fmla="*/ 128 w 201"/>
                <a:gd name="T79" fmla="*/ 177 h 201"/>
                <a:gd name="T80" fmla="*/ 141 w 201"/>
                <a:gd name="T81" fmla="*/ 193 h 201"/>
                <a:gd name="T82" fmla="*/ 161 w 201"/>
                <a:gd name="T83" fmla="*/ 182 h 201"/>
                <a:gd name="T84" fmla="*/ 153 w 201"/>
                <a:gd name="T85" fmla="*/ 162 h 201"/>
                <a:gd name="T86" fmla="*/ 162 w 201"/>
                <a:gd name="T87" fmla="*/ 153 h 201"/>
                <a:gd name="T88" fmla="*/ 182 w 201"/>
                <a:gd name="T89" fmla="*/ 160 h 201"/>
                <a:gd name="T90" fmla="*/ 193 w 201"/>
                <a:gd name="T91" fmla="*/ 141 h 201"/>
                <a:gd name="T92" fmla="*/ 177 w 201"/>
                <a:gd name="T93" fmla="*/ 128 h 201"/>
                <a:gd name="T94" fmla="*/ 180 w 201"/>
                <a:gd name="T95" fmla="*/ 115 h 201"/>
                <a:gd name="T96" fmla="*/ 201 w 201"/>
                <a:gd name="T97" fmla="*/ 112 h 201"/>
                <a:gd name="T98" fmla="*/ 101 w 201"/>
                <a:gd name="T99" fmla="*/ 138 h 201"/>
                <a:gd name="T100" fmla="*/ 63 w 201"/>
                <a:gd name="T101" fmla="*/ 100 h 201"/>
                <a:gd name="T102" fmla="*/ 101 w 201"/>
                <a:gd name="T103" fmla="*/ 62 h 201"/>
                <a:gd name="T104" fmla="*/ 139 w 201"/>
                <a:gd name="T105" fmla="*/ 100 h 201"/>
                <a:gd name="T106" fmla="*/ 101 w 201"/>
                <a:gd name="T107" fmla="*/ 13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" h="201">
                  <a:moveTo>
                    <a:pt x="201" y="112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80" y="82"/>
                    <a:pt x="178" y="77"/>
                    <a:pt x="177" y="73"/>
                  </a:cubicBezTo>
                  <a:cubicBezTo>
                    <a:pt x="193" y="60"/>
                    <a:pt x="193" y="60"/>
                    <a:pt x="193" y="60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59" y="45"/>
                    <a:pt x="156" y="42"/>
                    <a:pt x="153" y="3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4" y="23"/>
                    <a:pt x="120" y="22"/>
                    <a:pt x="115" y="2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2" y="22"/>
                    <a:pt x="78" y="23"/>
                    <a:pt x="74" y="24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5" y="42"/>
                    <a:pt x="42" y="45"/>
                    <a:pt x="39" y="48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3" y="77"/>
                    <a:pt x="22" y="82"/>
                    <a:pt x="21" y="8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2" y="119"/>
                    <a:pt x="23" y="124"/>
                    <a:pt x="24" y="128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42" y="156"/>
                    <a:pt x="45" y="159"/>
                    <a:pt x="48" y="162"/>
                  </a:cubicBezTo>
                  <a:cubicBezTo>
                    <a:pt x="41" y="182"/>
                    <a:pt x="41" y="182"/>
                    <a:pt x="41" y="182"/>
                  </a:cubicBezTo>
                  <a:cubicBezTo>
                    <a:pt x="60" y="193"/>
                    <a:pt x="60" y="193"/>
                    <a:pt x="60" y="193"/>
                  </a:cubicBezTo>
                  <a:cubicBezTo>
                    <a:pt x="74" y="177"/>
                    <a:pt x="74" y="177"/>
                    <a:pt x="74" y="177"/>
                  </a:cubicBezTo>
                  <a:cubicBezTo>
                    <a:pt x="78" y="178"/>
                    <a:pt x="82" y="179"/>
                    <a:pt x="86" y="180"/>
                  </a:cubicBezTo>
                  <a:cubicBezTo>
                    <a:pt x="89" y="201"/>
                    <a:pt x="89" y="201"/>
                    <a:pt x="89" y="201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115" y="180"/>
                    <a:pt x="115" y="180"/>
                    <a:pt x="115" y="180"/>
                  </a:cubicBezTo>
                  <a:cubicBezTo>
                    <a:pt x="120" y="179"/>
                    <a:pt x="124" y="178"/>
                    <a:pt x="128" y="177"/>
                  </a:cubicBezTo>
                  <a:cubicBezTo>
                    <a:pt x="141" y="193"/>
                    <a:pt x="141" y="193"/>
                    <a:pt x="141" y="193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6" y="159"/>
                    <a:pt x="159" y="156"/>
                    <a:pt x="162" y="153"/>
                  </a:cubicBezTo>
                  <a:cubicBezTo>
                    <a:pt x="182" y="160"/>
                    <a:pt x="182" y="160"/>
                    <a:pt x="182" y="160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8" y="124"/>
                    <a:pt x="180" y="119"/>
                    <a:pt x="180" y="115"/>
                  </a:cubicBezTo>
                  <a:lnTo>
                    <a:pt x="201" y="112"/>
                  </a:lnTo>
                  <a:close/>
                  <a:moveTo>
                    <a:pt x="101" y="138"/>
                  </a:moveTo>
                  <a:cubicBezTo>
                    <a:pt x="80" y="138"/>
                    <a:pt x="63" y="121"/>
                    <a:pt x="63" y="100"/>
                  </a:cubicBezTo>
                  <a:cubicBezTo>
                    <a:pt x="63" y="79"/>
                    <a:pt x="80" y="62"/>
                    <a:pt x="101" y="62"/>
                  </a:cubicBezTo>
                  <a:cubicBezTo>
                    <a:pt x="122" y="62"/>
                    <a:pt x="139" y="79"/>
                    <a:pt x="139" y="100"/>
                  </a:cubicBezTo>
                  <a:cubicBezTo>
                    <a:pt x="139" y="121"/>
                    <a:pt x="122" y="138"/>
                    <a:pt x="101" y="1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102CA654-1308-48B4-A23F-9B0E266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0009" y="2849533"/>
              <a:ext cx="500221" cy="500220"/>
            </a:xfrm>
            <a:custGeom>
              <a:avLst/>
              <a:gdLst>
                <a:gd name="T0" fmla="*/ 11 w 166"/>
                <a:gd name="T1" fmla="*/ 126 h 166"/>
                <a:gd name="T2" fmla="*/ 29 w 166"/>
                <a:gd name="T3" fmla="*/ 121 h 166"/>
                <a:gd name="T4" fmla="*/ 48 w 166"/>
                <a:gd name="T5" fmla="*/ 139 h 166"/>
                <a:gd name="T6" fmla="*/ 43 w 166"/>
                <a:gd name="T7" fmla="*/ 157 h 166"/>
                <a:gd name="T8" fmla="*/ 62 w 166"/>
                <a:gd name="T9" fmla="*/ 164 h 166"/>
                <a:gd name="T10" fmla="*/ 72 w 166"/>
                <a:gd name="T11" fmla="*/ 148 h 166"/>
                <a:gd name="T12" fmla="*/ 97 w 166"/>
                <a:gd name="T13" fmla="*/ 147 h 166"/>
                <a:gd name="T14" fmla="*/ 107 w 166"/>
                <a:gd name="T15" fmla="*/ 164 h 166"/>
                <a:gd name="T16" fmla="*/ 125 w 166"/>
                <a:gd name="T17" fmla="*/ 155 h 166"/>
                <a:gd name="T18" fmla="*/ 120 w 166"/>
                <a:gd name="T19" fmla="*/ 136 h 166"/>
                <a:gd name="T20" fmla="*/ 138 w 166"/>
                <a:gd name="T21" fmla="*/ 117 h 166"/>
                <a:gd name="T22" fmla="*/ 159 w 166"/>
                <a:gd name="T23" fmla="*/ 121 h 166"/>
                <a:gd name="T24" fmla="*/ 166 w 166"/>
                <a:gd name="T25" fmla="*/ 102 h 166"/>
                <a:gd name="T26" fmla="*/ 147 w 166"/>
                <a:gd name="T27" fmla="*/ 93 h 166"/>
                <a:gd name="T28" fmla="*/ 146 w 166"/>
                <a:gd name="T29" fmla="*/ 68 h 166"/>
                <a:gd name="T30" fmla="*/ 163 w 166"/>
                <a:gd name="T31" fmla="*/ 56 h 166"/>
                <a:gd name="T32" fmla="*/ 155 w 166"/>
                <a:gd name="T33" fmla="*/ 38 h 166"/>
                <a:gd name="T34" fmla="*/ 135 w 166"/>
                <a:gd name="T35" fmla="*/ 45 h 166"/>
                <a:gd name="T36" fmla="*/ 116 w 166"/>
                <a:gd name="T37" fmla="*/ 27 h 166"/>
                <a:gd name="T38" fmla="*/ 120 w 166"/>
                <a:gd name="T39" fmla="*/ 8 h 166"/>
                <a:gd name="T40" fmla="*/ 102 w 166"/>
                <a:gd name="T41" fmla="*/ 0 h 166"/>
                <a:gd name="T42" fmla="*/ 93 w 166"/>
                <a:gd name="T43" fmla="*/ 18 h 166"/>
                <a:gd name="T44" fmla="*/ 66 w 166"/>
                <a:gd name="T45" fmla="*/ 19 h 166"/>
                <a:gd name="T46" fmla="*/ 56 w 166"/>
                <a:gd name="T47" fmla="*/ 3 h 166"/>
                <a:gd name="T48" fmla="*/ 37 w 166"/>
                <a:gd name="T49" fmla="*/ 11 h 166"/>
                <a:gd name="T50" fmla="*/ 44 w 166"/>
                <a:gd name="T51" fmla="*/ 30 h 166"/>
                <a:gd name="T52" fmla="*/ 26 w 166"/>
                <a:gd name="T53" fmla="*/ 48 h 166"/>
                <a:gd name="T54" fmla="*/ 9 w 166"/>
                <a:gd name="T55" fmla="*/ 44 h 166"/>
                <a:gd name="T56" fmla="*/ 2 w 166"/>
                <a:gd name="T57" fmla="*/ 63 h 166"/>
                <a:gd name="T58" fmla="*/ 17 w 166"/>
                <a:gd name="T59" fmla="*/ 72 h 166"/>
                <a:gd name="T60" fmla="*/ 18 w 166"/>
                <a:gd name="T61" fmla="*/ 98 h 166"/>
                <a:gd name="T62" fmla="*/ 3 w 166"/>
                <a:gd name="T63" fmla="*/ 108 h 166"/>
                <a:gd name="T64" fmla="*/ 11 w 166"/>
                <a:gd name="T65" fmla="*/ 126 h 166"/>
                <a:gd name="T66" fmla="*/ 68 w 166"/>
                <a:gd name="T67" fmla="*/ 51 h 166"/>
                <a:gd name="T68" fmla="*/ 114 w 166"/>
                <a:gd name="T69" fmla="*/ 69 h 166"/>
                <a:gd name="T70" fmla="*/ 96 w 166"/>
                <a:gd name="T71" fmla="*/ 115 h 166"/>
                <a:gd name="T72" fmla="*/ 50 w 166"/>
                <a:gd name="T73" fmla="*/ 97 h 166"/>
                <a:gd name="T74" fmla="*/ 68 w 166"/>
                <a:gd name="T75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166">
                  <a:moveTo>
                    <a:pt x="11" y="126"/>
                  </a:moveTo>
                  <a:cubicBezTo>
                    <a:pt x="12" y="126"/>
                    <a:pt x="19" y="124"/>
                    <a:pt x="29" y="121"/>
                  </a:cubicBezTo>
                  <a:cubicBezTo>
                    <a:pt x="34" y="129"/>
                    <a:pt x="41" y="135"/>
                    <a:pt x="48" y="139"/>
                  </a:cubicBezTo>
                  <a:cubicBezTo>
                    <a:pt x="45" y="149"/>
                    <a:pt x="43" y="156"/>
                    <a:pt x="43" y="157"/>
                  </a:cubicBezTo>
                  <a:cubicBezTo>
                    <a:pt x="43" y="160"/>
                    <a:pt x="56" y="166"/>
                    <a:pt x="62" y="164"/>
                  </a:cubicBezTo>
                  <a:cubicBezTo>
                    <a:pt x="63" y="164"/>
                    <a:pt x="67" y="157"/>
                    <a:pt x="72" y="148"/>
                  </a:cubicBezTo>
                  <a:cubicBezTo>
                    <a:pt x="80" y="149"/>
                    <a:pt x="89" y="149"/>
                    <a:pt x="97" y="147"/>
                  </a:cubicBezTo>
                  <a:cubicBezTo>
                    <a:pt x="102" y="156"/>
                    <a:pt x="106" y="163"/>
                    <a:pt x="107" y="164"/>
                  </a:cubicBezTo>
                  <a:cubicBezTo>
                    <a:pt x="109" y="166"/>
                    <a:pt x="122" y="161"/>
                    <a:pt x="125" y="155"/>
                  </a:cubicBezTo>
                  <a:cubicBezTo>
                    <a:pt x="126" y="155"/>
                    <a:pt x="124" y="147"/>
                    <a:pt x="120" y="136"/>
                  </a:cubicBezTo>
                  <a:cubicBezTo>
                    <a:pt x="128" y="131"/>
                    <a:pt x="134" y="124"/>
                    <a:pt x="138" y="117"/>
                  </a:cubicBezTo>
                  <a:cubicBezTo>
                    <a:pt x="149" y="119"/>
                    <a:pt x="158" y="121"/>
                    <a:pt x="159" y="121"/>
                  </a:cubicBezTo>
                  <a:cubicBezTo>
                    <a:pt x="162" y="120"/>
                    <a:pt x="166" y="102"/>
                    <a:pt x="166" y="102"/>
                  </a:cubicBezTo>
                  <a:cubicBezTo>
                    <a:pt x="166" y="102"/>
                    <a:pt x="158" y="98"/>
                    <a:pt x="147" y="93"/>
                  </a:cubicBezTo>
                  <a:cubicBezTo>
                    <a:pt x="148" y="85"/>
                    <a:pt x="148" y="76"/>
                    <a:pt x="146" y="68"/>
                  </a:cubicBezTo>
                  <a:cubicBezTo>
                    <a:pt x="155" y="62"/>
                    <a:pt x="162" y="57"/>
                    <a:pt x="163" y="56"/>
                  </a:cubicBezTo>
                  <a:cubicBezTo>
                    <a:pt x="165" y="53"/>
                    <a:pt x="155" y="38"/>
                    <a:pt x="155" y="38"/>
                  </a:cubicBezTo>
                  <a:cubicBezTo>
                    <a:pt x="155" y="38"/>
                    <a:pt x="147" y="41"/>
                    <a:pt x="135" y="45"/>
                  </a:cubicBezTo>
                  <a:cubicBezTo>
                    <a:pt x="130" y="37"/>
                    <a:pt x="124" y="32"/>
                    <a:pt x="116" y="27"/>
                  </a:cubicBezTo>
                  <a:cubicBezTo>
                    <a:pt x="119" y="16"/>
                    <a:pt x="120" y="8"/>
                    <a:pt x="120" y="8"/>
                  </a:cubicBezTo>
                  <a:cubicBezTo>
                    <a:pt x="120" y="4"/>
                    <a:pt x="102" y="0"/>
                    <a:pt x="102" y="0"/>
                  </a:cubicBezTo>
                  <a:cubicBezTo>
                    <a:pt x="102" y="0"/>
                    <a:pt x="98" y="8"/>
                    <a:pt x="93" y="18"/>
                  </a:cubicBezTo>
                  <a:cubicBezTo>
                    <a:pt x="84" y="17"/>
                    <a:pt x="75" y="17"/>
                    <a:pt x="66" y="19"/>
                  </a:cubicBezTo>
                  <a:cubicBezTo>
                    <a:pt x="61" y="10"/>
                    <a:pt x="56" y="4"/>
                    <a:pt x="56" y="3"/>
                  </a:cubicBezTo>
                  <a:cubicBezTo>
                    <a:pt x="53" y="1"/>
                    <a:pt x="37" y="11"/>
                    <a:pt x="37" y="11"/>
                  </a:cubicBezTo>
                  <a:cubicBezTo>
                    <a:pt x="37" y="11"/>
                    <a:pt x="40" y="19"/>
                    <a:pt x="44" y="30"/>
                  </a:cubicBezTo>
                  <a:cubicBezTo>
                    <a:pt x="37" y="35"/>
                    <a:pt x="31" y="41"/>
                    <a:pt x="26" y="48"/>
                  </a:cubicBezTo>
                  <a:cubicBezTo>
                    <a:pt x="17" y="46"/>
                    <a:pt x="10" y="44"/>
                    <a:pt x="9" y="44"/>
                  </a:cubicBezTo>
                  <a:cubicBezTo>
                    <a:pt x="6" y="44"/>
                    <a:pt x="0" y="56"/>
                    <a:pt x="2" y="63"/>
                  </a:cubicBezTo>
                  <a:cubicBezTo>
                    <a:pt x="2" y="63"/>
                    <a:pt x="8" y="67"/>
                    <a:pt x="17" y="72"/>
                  </a:cubicBezTo>
                  <a:cubicBezTo>
                    <a:pt x="16" y="81"/>
                    <a:pt x="16" y="90"/>
                    <a:pt x="18" y="98"/>
                  </a:cubicBezTo>
                  <a:cubicBezTo>
                    <a:pt x="10" y="103"/>
                    <a:pt x="3" y="107"/>
                    <a:pt x="3" y="108"/>
                  </a:cubicBezTo>
                  <a:cubicBezTo>
                    <a:pt x="1" y="110"/>
                    <a:pt x="5" y="122"/>
                    <a:pt x="11" y="126"/>
                  </a:cubicBezTo>
                  <a:close/>
                  <a:moveTo>
                    <a:pt x="68" y="51"/>
                  </a:moveTo>
                  <a:cubicBezTo>
                    <a:pt x="85" y="44"/>
                    <a:pt x="106" y="51"/>
                    <a:pt x="114" y="69"/>
                  </a:cubicBezTo>
                  <a:cubicBezTo>
                    <a:pt x="122" y="87"/>
                    <a:pt x="114" y="107"/>
                    <a:pt x="96" y="115"/>
                  </a:cubicBezTo>
                  <a:cubicBezTo>
                    <a:pt x="79" y="123"/>
                    <a:pt x="58" y="115"/>
                    <a:pt x="50" y="97"/>
                  </a:cubicBezTo>
                  <a:cubicBezTo>
                    <a:pt x="42" y="80"/>
                    <a:pt x="50" y="59"/>
                    <a:pt x="68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199A1911-D55D-46EF-B96E-01CF3B272C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7621" y="3515564"/>
              <a:ext cx="243840" cy="242446"/>
            </a:xfrm>
            <a:custGeom>
              <a:avLst/>
              <a:gdLst>
                <a:gd name="T0" fmla="*/ 40 w 81"/>
                <a:gd name="T1" fmla="*/ 0 h 81"/>
                <a:gd name="T2" fmla="*/ 40 w 81"/>
                <a:gd name="T3" fmla="*/ 0 h 81"/>
                <a:gd name="T4" fmla="*/ 0 w 81"/>
                <a:gd name="T5" fmla="*/ 41 h 81"/>
                <a:gd name="T6" fmla="*/ 12 w 81"/>
                <a:gd name="T7" fmla="*/ 69 h 81"/>
                <a:gd name="T8" fmla="*/ 41 w 81"/>
                <a:gd name="T9" fmla="*/ 81 h 81"/>
                <a:gd name="T10" fmla="*/ 81 w 81"/>
                <a:gd name="T11" fmla="*/ 40 h 81"/>
                <a:gd name="T12" fmla="*/ 40 w 81"/>
                <a:gd name="T13" fmla="*/ 0 h 81"/>
                <a:gd name="T14" fmla="*/ 41 w 81"/>
                <a:gd name="T15" fmla="*/ 71 h 81"/>
                <a:gd name="T16" fmla="*/ 10 w 81"/>
                <a:gd name="T17" fmla="*/ 41 h 81"/>
                <a:gd name="T18" fmla="*/ 40 w 81"/>
                <a:gd name="T19" fmla="*/ 10 h 81"/>
                <a:gd name="T20" fmla="*/ 71 w 81"/>
                <a:gd name="T21" fmla="*/ 40 h 81"/>
                <a:gd name="T22" fmla="*/ 41 w 81"/>
                <a:gd name="T23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7" y="0"/>
                    <a:pt x="0" y="19"/>
                    <a:pt x="0" y="41"/>
                  </a:cubicBezTo>
                  <a:cubicBezTo>
                    <a:pt x="0" y="52"/>
                    <a:pt x="5" y="62"/>
                    <a:pt x="12" y="69"/>
                  </a:cubicBezTo>
                  <a:cubicBezTo>
                    <a:pt x="20" y="77"/>
                    <a:pt x="30" y="81"/>
                    <a:pt x="41" y="81"/>
                  </a:cubicBezTo>
                  <a:cubicBezTo>
                    <a:pt x="63" y="80"/>
                    <a:pt x="81" y="62"/>
                    <a:pt x="81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41" y="71"/>
                  </a:moveTo>
                  <a:cubicBezTo>
                    <a:pt x="24" y="71"/>
                    <a:pt x="10" y="58"/>
                    <a:pt x="10" y="41"/>
                  </a:cubicBezTo>
                  <a:cubicBezTo>
                    <a:pt x="10" y="24"/>
                    <a:pt x="23" y="10"/>
                    <a:pt x="40" y="10"/>
                  </a:cubicBezTo>
                  <a:cubicBezTo>
                    <a:pt x="57" y="10"/>
                    <a:pt x="71" y="23"/>
                    <a:pt x="71" y="40"/>
                  </a:cubicBezTo>
                  <a:cubicBezTo>
                    <a:pt x="71" y="57"/>
                    <a:pt x="58" y="70"/>
                    <a:pt x="41" y="7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4ED82075-1843-408E-B4E6-DD960F5E00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4266" y="3418028"/>
              <a:ext cx="433339" cy="436126"/>
            </a:xfrm>
            <a:custGeom>
              <a:avLst/>
              <a:gdLst>
                <a:gd name="T0" fmla="*/ 142 w 144"/>
                <a:gd name="T1" fmla="*/ 78 h 145"/>
                <a:gd name="T2" fmla="*/ 142 w 144"/>
                <a:gd name="T3" fmla="*/ 61 h 145"/>
                <a:gd name="T4" fmla="*/ 125 w 144"/>
                <a:gd name="T5" fmla="*/ 60 h 145"/>
                <a:gd name="T6" fmla="*/ 116 w 144"/>
                <a:gd name="T7" fmla="*/ 41 h 145"/>
                <a:gd name="T8" fmla="*/ 125 w 144"/>
                <a:gd name="T9" fmla="*/ 27 h 145"/>
                <a:gd name="T10" fmla="*/ 113 w 144"/>
                <a:gd name="T11" fmla="*/ 15 h 145"/>
                <a:gd name="T12" fmla="*/ 101 w 144"/>
                <a:gd name="T13" fmla="*/ 26 h 145"/>
                <a:gd name="T14" fmla="*/ 80 w 144"/>
                <a:gd name="T15" fmla="*/ 18 h 145"/>
                <a:gd name="T16" fmla="*/ 77 w 144"/>
                <a:gd name="T17" fmla="*/ 3 h 145"/>
                <a:gd name="T18" fmla="*/ 60 w 144"/>
                <a:gd name="T19" fmla="*/ 3 h 145"/>
                <a:gd name="T20" fmla="*/ 59 w 144"/>
                <a:gd name="T21" fmla="*/ 19 h 145"/>
                <a:gd name="T22" fmla="*/ 40 w 144"/>
                <a:gd name="T23" fmla="*/ 28 h 145"/>
                <a:gd name="T24" fmla="*/ 28 w 144"/>
                <a:gd name="T25" fmla="*/ 19 h 145"/>
                <a:gd name="T26" fmla="*/ 17 w 144"/>
                <a:gd name="T27" fmla="*/ 31 h 145"/>
                <a:gd name="T28" fmla="*/ 25 w 144"/>
                <a:gd name="T29" fmla="*/ 43 h 145"/>
                <a:gd name="T30" fmla="*/ 18 w 144"/>
                <a:gd name="T31" fmla="*/ 63 h 145"/>
                <a:gd name="T32" fmla="*/ 3 w 144"/>
                <a:gd name="T33" fmla="*/ 65 h 145"/>
                <a:gd name="T34" fmla="*/ 3 w 144"/>
                <a:gd name="T35" fmla="*/ 82 h 145"/>
                <a:gd name="T36" fmla="*/ 18 w 144"/>
                <a:gd name="T37" fmla="*/ 84 h 145"/>
                <a:gd name="T38" fmla="*/ 27 w 144"/>
                <a:gd name="T39" fmla="*/ 104 h 145"/>
                <a:gd name="T40" fmla="*/ 18 w 144"/>
                <a:gd name="T41" fmla="*/ 117 h 145"/>
                <a:gd name="T42" fmla="*/ 30 w 144"/>
                <a:gd name="T43" fmla="*/ 128 h 145"/>
                <a:gd name="T44" fmla="*/ 42 w 144"/>
                <a:gd name="T45" fmla="*/ 119 h 145"/>
                <a:gd name="T46" fmla="*/ 62 w 144"/>
                <a:gd name="T47" fmla="*/ 126 h 145"/>
                <a:gd name="T48" fmla="*/ 65 w 144"/>
                <a:gd name="T49" fmla="*/ 142 h 145"/>
                <a:gd name="T50" fmla="*/ 81 w 144"/>
                <a:gd name="T51" fmla="*/ 142 h 145"/>
                <a:gd name="T52" fmla="*/ 84 w 144"/>
                <a:gd name="T53" fmla="*/ 126 h 145"/>
                <a:gd name="T54" fmla="*/ 104 w 144"/>
                <a:gd name="T55" fmla="*/ 116 h 145"/>
                <a:gd name="T56" fmla="*/ 118 w 144"/>
                <a:gd name="T57" fmla="*/ 126 h 145"/>
                <a:gd name="T58" fmla="*/ 129 w 144"/>
                <a:gd name="T59" fmla="*/ 114 h 145"/>
                <a:gd name="T60" fmla="*/ 118 w 144"/>
                <a:gd name="T61" fmla="*/ 101 h 145"/>
                <a:gd name="T62" fmla="*/ 125 w 144"/>
                <a:gd name="T63" fmla="*/ 81 h 145"/>
                <a:gd name="T64" fmla="*/ 142 w 144"/>
                <a:gd name="T65" fmla="*/ 78 h 145"/>
                <a:gd name="T66" fmla="*/ 104 w 144"/>
                <a:gd name="T67" fmla="*/ 104 h 145"/>
                <a:gd name="T68" fmla="*/ 72 w 144"/>
                <a:gd name="T69" fmla="*/ 118 h 145"/>
                <a:gd name="T70" fmla="*/ 71 w 144"/>
                <a:gd name="T71" fmla="*/ 118 h 145"/>
                <a:gd name="T72" fmla="*/ 40 w 144"/>
                <a:gd name="T73" fmla="*/ 105 h 145"/>
                <a:gd name="T74" fmla="*/ 26 w 144"/>
                <a:gd name="T75" fmla="*/ 73 h 145"/>
                <a:gd name="T76" fmla="*/ 71 w 144"/>
                <a:gd name="T77" fmla="*/ 27 h 145"/>
                <a:gd name="T78" fmla="*/ 103 w 144"/>
                <a:gd name="T79" fmla="*/ 40 h 145"/>
                <a:gd name="T80" fmla="*/ 117 w 144"/>
                <a:gd name="T81" fmla="*/ 72 h 145"/>
                <a:gd name="T82" fmla="*/ 104 w 144"/>
                <a:gd name="T83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145">
                  <a:moveTo>
                    <a:pt x="142" y="78"/>
                  </a:moveTo>
                  <a:cubicBezTo>
                    <a:pt x="144" y="76"/>
                    <a:pt x="142" y="61"/>
                    <a:pt x="142" y="61"/>
                  </a:cubicBezTo>
                  <a:cubicBezTo>
                    <a:pt x="142" y="61"/>
                    <a:pt x="135" y="61"/>
                    <a:pt x="125" y="60"/>
                  </a:cubicBezTo>
                  <a:cubicBezTo>
                    <a:pt x="123" y="53"/>
                    <a:pt x="120" y="46"/>
                    <a:pt x="116" y="41"/>
                  </a:cubicBezTo>
                  <a:cubicBezTo>
                    <a:pt x="121" y="33"/>
                    <a:pt x="125" y="28"/>
                    <a:pt x="125" y="27"/>
                  </a:cubicBezTo>
                  <a:cubicBezTo>
                    <a:pt x="126" y="24"/>
                    <a:pt x="113" y="15"/>
                    <a:pt x="113" y="15"/>
                  </a:cubicBezTo>
                  <a:cubicBezTo>
                    <a:pt x="113" y="15"/>
                    <a:pt x="108" y="20"/>
                    <a:pt x="101" y="26"/>
                  </a:cubicBezTo>
                  <a:cubicBezTo>
                    <a:pt x="94" y="22"/>
                    <a:pt x="87" y="20"/>
                    <a:pt x="80" y="18"/>
                  </a:cubicBezTo>
                  <a:cubicBezTo>
                    <a:pt x="79" y="10"/>
                    <a:pt x="78" y="3"/>
                    <a:pt x="77" y="3"/>
                  </a:cubicBezTo>
                  <a:cubicBezTo>
                    <a:pt x="75" y="0"/>
                    <a:pt x="60" y="3"/>
                    <a:pt x="60" y="3"/>
                  </a:cubicBezTo>
                  <a:cubicBezTo>
                    <a:pt x="60" y="3"/>
                    <a:pt x="60" y="10"/>
                    <a:pt x="59" y="19"/>
                  </a:cubicBezTo>
                  <a:cubicBezTo>
                    <a:pt x="52" y="21"/>
                    <a:pt x="46" y="24"/>
                    <a:pt x="40" y="28"/>
                  </a:cubicBezTo>
                  <a:cubicBezTo>
                    <a:pt x="34" y="23"/>
                    <a:pt x="29" y="19"/>
                    <a:pt x="28" y="19"/>
                  </a:cubicBezTo>
                  <a:cubicBezTo>
                    <a:pt x="26" y="18"/>
                    <a:pt x="18" y="25"/>
                    <a:pt x="17" y="31"/>
                  </a:cubicBezTo>
                  <a:cubicBezTo>
                    <a:pt x="16" y="31"/>
                    <a:pt x="20" y="36"/>
                    <a:pt x="25" y="43"/>
                  </a:cubicBezTo>
                  <a:cubicBezTo>
                    <a:pt x="21" y="49"/>
                    <a:pt x="19" y="56"/>
                    <a:pt x="18" y="63"/>
                  </a:cubicBezTo>
                  <a:cubicBezTo>
                    <a:pt x="9" y="64"/>
                    <a:pt x="3" y="65"/>
                    <a:pt x="3" y="65"/>
                  </a:cubicBezTo>
                  <a:cubicBezTo>
                    <a:pt x="0" y="66"/>
                    <a:pt x="0" y="78"/>
                    <a:pt x="3" y="82"/>
                  </a:cubicBezTo>
                  <a:cubicBezTo>
                    <a:pt x="3" y="83"/>
                    <a:pt x="10" y="84"/>
                    <a:pt x="18" y="84"/>
                  </a:cubicBezTo>
                  <a:cubicBezTo>
                    <a:pt x="20" y="92"/>
                    <a:pt x="23" y="98"/>
                    <a:pt x="27" y="104"/>
                  </a:cubicBezTo>
                  <a:cubicBezTo>
                    <a:pt x="22" y="111"/>
                    <a:pt x="18" y="116"/>
                    <a:pt x="18" y="117"/>
                  </a:cubicBezTo>
                  <a:cubicBezTo>
                    <a:pt x="17" y="119"/>
                    <a:pt x="24" y="127"/>
                    <a:pt x="30" y="128"/>
                  </a:cubicBezTo>
                  <a:cubicBezTo>
                    <a:pt x="30" y="128"/>
                    <a:pt x="36" y="124"/>
                    <a:pt x="42" y="119"/>
                  </a:cubicBezTo>
                  <a:cubicBezTo>
                    <a:pt x="48" y="122"/>
                    <a:pt x="55" y="125"/>
                    <a:pt x="62" y="126"/>
                  </a:cubicBezTo>
                  <a:cubicBezTo>
                    <a:pt x="63" y="135"/>
                    <a:pt x="64" y="141"/>
                    <a:pt x="65" y="142"/>
                  </a:cubicBezTo>
                  <a:cubicBezTo>
                    <a:pt x="65" y="144"/>
                    <a:pt x="77" y="145"/>
                    <a:pt x="81" y="142"/>
                  </a:cubicBezTo>
                  <a:cubicBezTo>
                    <a:pt x="82" y="141"/>
                    <a:pt x="83" y="135"/>
                    <a:pt x="84" y="126"/>
                  </a:cubicBezTo>
                  <a:cubicBezTo>
                    <a:pt x="91" y="124"/>
                    <a:pt x="98" y="121"/>
                    <a:pt x="104" y="116"/>
                  </a:cubicBezTo>
                  <a:cubicBezTo>
                    <a:pt x="111" y="122"/>
                    <a:pt x="117" y="126"/>
                    <a:pt x="118" y="126"/>
                  </a:cubicBezTo>
                  <a:cubicBezTo>
                    <a:pt x="121" y="127"/>
                    <a:pt x="129" y="114"/>
                    <a:pt x="129" y="114"/>
                  </a:cubicBezTo>
                  <a:cubicBezTo>
                    <a:pt x="129" y="114"/>
                    <a:pt x="125" y="109"/>
                    <a:pt x="118" y="101"/>
                  </a:cubicBezTo>
                  <a:cubicBezTo>
                    <a:pt x="122" y="95"/>
                    <a:pt x="124" y="88"/>
                    <a:pt x="125" y="81"/>
                  </a:cubicBezTo>
                  <a:cubicBezTo>
                    <a:pt x="135" y="80"/>
                    <a:pt x="141" y="78"/>
                    <a:pt x="142" y="78"/>
                  </a:cubicBezTo>
                  <a:close/>
                  <a:moveTo>
                    <a:pt x="104" y="104"/>
                  </a:moveTo>
                  <a:cubicBezTo>
                    <a:pt x="96" y="113"/>
                    <a:pt x="84" y="118"/>
                    <a:pt x="72" y="118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60" y="118"/>
                    <a:pt x="48" y="113"/>
                    <a:pt x="40" y="105"/>
                  </a:cubicBezTo>
                  <a:cubicBezTo>
                    <a:pt x="31" y="97"/>
                    <a:pt x="26" y="85"/>
                    <a:pt x="26" y="73"/>
                  </a:cubicBezTo>
                  <a:cubicBezTo>
                    <a:pt x="25" y="48"/>
                    <a:pt x="45" y="27"/>
                    <a:pt x="71" y="27"/>
                  </a:cubicBezTo>
                  <a:cubicBezTo>
                    <a:pt x="83" y="27"/>
                    <a:pt x="94" y="31"/>
                    <a:pt x="103" y="40"/>
                  </a:cubicBezTo>
                  <a:cubicBezTo>
                    <a:pt x="112" y="48"/>
                    <a:pt x="117" y="59"/>
                    <a:pt x="117" y="72"/>
                  </a:cubicBezTo>
                  <a:cubicBezTo>
                    <a:pt x="117" y="84"/>
                    <a:pt x="113" y="95"/>
                    <a:pt x="104" y="1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A6D637C0-F8F2-410A-92D2-B986001658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020" y="3744077"/>
              <a:ext cx="590789" cy="592183"/>
            </a:xfrm>
            <a:custGeom>
              <a:avLst/>
              <a:gdLst>
                <a:gd name="T0" fmla="*/ 17 w 196"/>
                <a:gd name="T1" fmla="*/ 110 h 197"/>
                <a:gd name="T2" fmla="*/ 7 w 196"/>
                <a:gd name="T3" fmla="*/ 125 h 197"/>
                <a:gd name="T4" fmla="*/ 27 w 196"/>
                <a:gd name="T5" fmla="*/ 140 h 197"/>
                <a:gd name="T6" fmla="*/ 24 w 196"/>
                <a:gd name="T7" fmla="*/ 158 h 197"/>
                <a:gd name="T8" fmla="*/ 48 w 196"/>
                <a:gd name="T9" fmla="*/ 164 h 197"/>
                <a:gd name="T10" fmla="*/ 52 w 196"/>
                <a:gd name="T11" fmla="*/ 182 h 197"/>
                <a:gd name="T12" fmla="*/ 77 w 196"/>
                <a:gd name="T13" fmla="*/ 178 h 197"/>
                <a:gd name="T14" fmla="*/ 87 w 196"/>
                <a:gd name="T15" fmla="*/ 193 h 197"/>
                <a:gd name="T16" fmla="*/ 108 w 196"/>
                <a:gd name="T17" fmla="*/ 180 h 197"/>
                <a:gd name="T18" fmla="*/ 126 w 196"/>
                <a:gd name="T19" fmla="*/ 188 h 197"/>
                <a:gd name="T20" fmla="*/ 139 w 196"/>
                <a:gd name="T21" fmla="*/ 169 h 197"/>
                <a:gd name="T22" fmla="*/ 157 w 196"/>
                <a:gd name="T23" fmla="*/ 170 h 197"/>
                <a:gd name="T24" fmla="*/ 162 w 196"/>
                <a:gd name="T25" fmla="*/ 148 h 197"/>
                <a:gd name="T26" fmla="*/ 180 w 196"/>
                <a:gd name="T27" fmla="*/ 142 h 197"/>
                <a:gd name="T28" fmla="*/ 176 w 196"/>
                <a:gd name="T29" fmla="*/ 119 h 197"/>
                <a:gd name="T30" fmla="*/ 190 w 196"/>
                <a:gd name="T31" fmla="*/ 108 h 197"/>
                <a:gd name="T32" fmla="*/ 178 w 196"/>
                <a:gd name="T33" fmla="*/ 88 h 197"/>
                <a:gd name="T34" fmla="*/ 186 w 196"/>
                <a:gd name="T35" fmla="*/ 71 h 197"/>
                <a:gd name="T36" fmla="*/ 168 w 196"/>
                <a:gd name="T37" fmla="*/ 58 h 197"/>
                <a:gd name="T38" fmla="*/ 169 w 196"/>
                <a:gd name="T39" fmla="*/ 40 h 197"/>
                <a:gd name="T40" fmla="*/ 147 w 196"/>
                <a:gd name="T41" fmla="*/ 34 h 197"/>
                <a:gd name="T42" fmla="*/ 141 w 196"/>
                <a:gd name="T43" fmla="*/ 17 h 197"/>
                <a:gd name="T44" fmla="*/ 118 w 196"/>
                <a:gd name="T45" fmla="*/ 20 h 197"/>
                <a:gd name="T46" fmla="*/ 106 w 196"/>
                <a:gd name="T47" fmla="*/ 7 h 197"/>
                <a:gd name="T48" fmla="*/ 86 w 196"/>
                <a:gd name="T49" fmla="*/ 19 h 197"/>
                <a:gd name="T50" fmla="*/ 72 w 196"/>
                <a:gd name="T51" fmla="*/ 8 h 197"/>
                <a:gd name="T52" fmla="*/ 57 w 196"/>
                <a:gd name="T53" fmla="*/ 29 h 197"/>
                <a:gd name="T54" fmla="*/ 39 w 196"/>
                <a:gd name="T55" fmla="*/ 25 h 197"/>
                <a:gd name="T56" fmla="*/ 33 w 196"/>
                <a:gd name="T57" fmla="*/ 50 h 197"/>
                <a:gd name="T58" fmla="*/ 15 w 196"/>
                <a:gd name="T59" fmla="*/ 53 h 197"/>
                <a:gd name="T60" fmla="*/ 19 w 196"/>
                <a:gd name="T61" fmla="*/ 78 h 197"/>
                <a:gd name="T62" fmla="*/ 4 w 196"/>
                <a:gd name="T63" fmla="*/ 88 h 197"/>
                <a:gd name="T64" fmla="*/ 98 w 196"/>
                <a:gd name="T65" fmla="*/ 61 h 197"/>
                <a:gd name="T66" fmla="*/ 98 w 196"/>
                <a:gd name="T67" fmla="*/ 138 h 197"/>
                <a:gd name="T68" fmla="*/ 98 w 196"/>
                <a:gd name="T69" fmla="*/ 6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6" h="197">
                  <a:moveTo>
                    <a:pt x="2" y="108"/>
                  </a:moveTo>
                  <a:cubicBezTo>
                    <a:pt x="2" y="109"/>
                    <a:pt x="8" y="109"/>
                    <a:pt x="17" y="110"/>
                  </a:cubicBezTo>
                  <a:cubicBezTo>
                    <a:pt x="18" y="113"/>
                    <a:pt x="18" y="117"/>
                    <a:pt x="19" y="120"/>
                  </a:cubicBezTo>
                  <a:cubicBezTo>
                    <a:pt x="12" y="123"/>
                    <a:pt x="7" y="125"/>
                    <a:pt x="7" y="125"/>
                  </a:cubicBezTo>
                  <a:cubicBezTo>
                    <a:pt x="4" y="126"/>
                    <a:pt x="9" y="141"/>
                    <a:pt x="12" y="144"/>
                  </a:cubicBezTo>
                  <a:cubicBezTo>
                    <a:pt x="13" y="145"/>
                    <a:pt x="19" y="143"/>
                    <a:pt x="27" y="140"/>
                  </a:cubicBezTo>
                  <a:cubicBezTo>
                    <a:pt x="29" y="143"/>
                    <a:pt x="31" y="146"/>
                    <a:pt x="33" y="148"/>
                  </a:cubicBezTo>
                  <a:cubicBezTo>
                    <a:pt x="27" y="154"/>
                    <a:pt x="24" y="157"/>
                    <a:pt x="24" y="158"/>
                  </a:cubicBezTo>
                  <a:cubicBezTo>
                    <a:pt x="21" y="160"/>
                    <a:pt x="32" y="171"/>
                    <a:pt x="36" y="173"/>
                  </a:cubicBezTo>
                  <a:cubicBezTo>
                    <a:pt x="37" y="173"/>
                    <a:pt x="42" y="170"/>
                    <a:pt x="48" y="164"/>
                  </a:cubicBezTo>
                  <a:cubicBezTo>
                    <a:pt x="51" y="166"/>
                    <a:pt x="54" y="168"/>
                    <a:pt x="57" y="169"/>
                  </a:cubicBezTo>
                  <a:cubicBezTo>
                    <a:pt x="54" y="177"/>
                    <a:pt x="52" y="181"/>
                    <a:pt x="52" y="182"/>
                  </a:cubicBezTo>
                  <a:cubicBezTo>
                    <a:pt x="51" y="185"/>
                    <a:pt x="65" y="191"/>
                    <a:pt x="69" y="191"/>
                  </a:cubicBezTo>
                  <a:cubicBezTo>
                    <a:pt x="70" y="191"/>
                    <a:pt x="73" y="186"/>
                    <a:pt x="77" y="178"/>
                  </a:cubicBezTo>
                  <a:cubicBezTo>
                    <a:pt x="80" y="178"/>
                    <a:pt x="83" y="179"/>
                    <a:pt x="87" y="180"/>
                  </a:cubicBezTo>
                  <a:cubicBezTo>
                    <a:pt x="87" y="187"/>
                    <a:pt x="87" y="192"/>
                    <a:pt x="87" y="193"/>
                  </a:cubicBezTo>
                  <a:cubicBezTo>
                    <a:pt x="87" y="196"/>
                    <a:pt x="102" y="197"/>
                    <a:pt x="106" y="195"/>
                  </a:cubicBezTo>
                  <a:cubicBezTo>
                    <a:pt x="107" y="194"/>
                    <a:pt x="108" y="189"/>
                    <a:pt x="108" y="180"/>
                  </a:cubicBezTo>
                  <a:cubicBezTo>
                    <a:pt x="113" y="179"/>
                    <a:pt x="117" y="178"/>
                    <a:pt x="121" y="177"/>
                  </a:cubicBezTo>
                  <a:cubicBezTo>
                    <a:pt x="123" y="183"/>
                    <a:pt x="125" y="187"/>
                    <a:pt x="126" y="188"/>
                  </a:cubicBezTo>
                  <a:cubicBezTo>
                    <a:pt x="127" y="192"/>
                    <a:pt x="145" y="186"/>
                    <a:pt x="144" y="181"/>
                  </a:cubicBezTo>
                  <a:cubicBezTo>
                    <a:pt x="144" y="180"/>
                    <a:pt x="142" y="176"/>
                    <a:pt x="139" y="169"/>
                  </a:cubicBezTo>
                  <a:cubicBezTo>
                    <a:pt x="142" y="167"/>
                    <a:pt x="146" y="165"/>
                    <a:pt x="149" y="162"/>
                  </a:cubicBezTo>
                  <a:cubicBezTo>
                    <a:pt x="153" y="167"/>
                    <a:pt x="157" y="170"/>
                    <a:pt x="157" y="170"/>
                  </a:cubicBezTo>
                  <a:cubicBezTo>
                    <a:pt x="161" y="174"/>
                    <a:pt x="174" y="162"/>
                    <a:pt x="171" y="158"/>
                  </a:cubicBezTo>
                  <a:cubicBezTo>
                    <a:pt x="171" y="157"/>
                    <a:pt x="168" y="153"/>
                    <a:pt x="162" y="148"/>
                  </a:cubicBezTo>
                  <a:cubicBezTo>
                    <a:pt x="165" y="145"/>
                    <a:pt x="167" y="141"/>
                    <a:pt x="169" y="138"/>
                  </a:cubicBezTo>
                  <a:cubicBezTo>
                    <a:pt x="175" y="140"/>
                    <a:pt x="179" y="142"/>
                    <a:pt x="180" y="142"/>
                  </a:cubicBezTo>
                  <a:cubicBezTo>
                    <a:pt x="185" y="144"/>
                    <a:pt x="193" y="127"/>
                    <a:pt x="188" y="125"/>
                  </a:cubicBezTo>
                  <a:cubicBezTo>
                    <a:pt x="188" y="124"/>
                    <a:pt x="183" y="122"/>
                    <a:pt x="176" y="119"/>
                  </a:cubicBezTo>
                  <a:cubicBezTo>
                    <a:pt x="177" y="116"/>
                    <a:pt x="178" y="112"/>
                    <a:pt x="178" y="108"/>
                  </a:cubicBezTo>
                  <a:cubicBezTo>
                    <a:pt x="185" y="108"/>
                    <a:pt x="189" y="108"/>
                    <a:pt x="190" y="108"/>
                  </a:cubicBezTo>
                  <a:cubicBezTo>
                    <a:pt x="195" y="108"/>
                    <a:pt x="196" y="89"/>
                    <a:pt x="191" y="88"/>
                  </a:cubicBezTo>
                  <a:cubicBezTo>
                    <a:pt x="190" y="88"/>
                    <a:pt x="186" y="88"/>
                    <a:pt x="178" y="88"/>
                  </a:cubicBezTo>
                  <a:cubicBezTo>
                    <a:pt x="178" y="84"/>
                    <a:pt x="177" y="80"/>
                    <a:pt x="176" y="76"/>
                  </a:cubicBezTo>
                  <a:cubicBezTo>
                    <a:pt x="182" y="73"/>
                    <a:pt x="186" y="71"/>
                    <a:pt x="186" y="71"/>
                  </a:cubicBezTo>
                  <a:cubicBezTo>
                    <a:pt x="191" y="69"/>
                    <a:pt x="185" y="52"/>
                    <a:pt x="180" y="53"/>
                  </a:cubicBezTo>
                  <a:cubicBezTo>
                    <a:pt x="179" y="53"/>
                    <a:pt x="175" y="55"/>
                    <a:pt x="168" y="58"/>
                  </a:cubicBezTo>
                  <a:cubicBezTo>
                    <a:pt x="166" y="54"/>
                    <a:pt x="163" y="51"/>
                    <a:pt x="161" y="48"/>
                  </a:cubicBezTo>
                  <a:cubicBezTo>
                    <a:pt x="166" y="43"/>
                    <a:pt x="169" y="40"/>
                    <a:pt x="169" y="40"/>
                  </a:cubicBezTo>
                  <a:cubicBezTo>
                    <a:pt x="173" y="36"/>
                    <a:pt x="160" y="22"/>
                    <a:pt x="156" y="25"/>
                  </a:cubicBezTo>
                  <a:cubicBezTo>
                    <a:pt x="155" y="26"/>
                    <a:pt x="152" y="29"/>
                    <a:pt x="147" y="34"/>
                  </a:cubicBezTo>
                  <a:cubicBezTo>
                    <a:pt x="143" y="32"/>
                    <a:pt x="140" y="30"/>
                    <a:pt x="137" y="28"/>
                  </a:cubicBezTo>
                  <a:cubicBezTo>
                    <a:pt x="139" y="21"/>
                    <a:pt x="140" y="17"/>
                    <a:pt x="141" y="17"/>
                  </a:cubicBezTo>
                  <a:cubicBezTo>
                    <a:pt x="143" y="12"/>
                    <a:pt x="126" y="4"/>
                    <a:pt x="123" y="8"/>
                  </a:cubicBezTo>
                  <a:cubicBezTo>
                    <a:pt x="123" y="9"/>
                    <a:pt x="121" y="13"/>
                    <a:pt x="118" y="20"/>
                  </a:cubicBezTo>
                  <a:cubicBezTo>
                    <a:pt x="114" y="19"/>
                    <a:pt x="110" y="19"/>
                    <a:pt x="106" y="18"/>
                  </a:cubicBezTo>
                  <a:cubicBezTo>
                    <a:pt x="106" y="11"/>
                    <a:pt x="106" y="7"/>
                    <a:pt x="106" y="7"/>
                  </a:cubicBezTo>
                  <a:cubicBezTo>
                    <a:pt x="106" y="1"/>
                    <a:pt x="88" y="0"/>
                    <a:pt x="87" y="6"/>
                  </a:cubicBezTo>
                  <a:cubicBezTo>
                    <a:pt x="87" y="6"/>
                    <a:pt x="87" y="11"/>
                    <a:pt x="86" y="19"/>
                  </a:cubicBezTo>
                  <a:cubicBezTo>
                    <a:pt x="83" y="19"/>
                    <a:pt x="80" y="20"/>
                    <a:pt x="77" y="21"/>
                  </a:cubicBezTo>
                  <a:cubicBezTo>
                    <a:pt x="74" y="13"/>
                    <a:pt x="72" y="9"/>
                    <a:pt x="72" y="8"/>
                  </a:cubicBezTo>
                  <a:cubicBezTo>
                    <a:pt x="70" y="6"/>
                    <a:pt x="56" y="10"/>
                    <a:pt x="53" y="14"/>
                  </a:cubicBezTo>
                  <a:cubicBezTo>
                    <a:pt x="52" y="15"/>
                    <a:pt x="54" y="20"/>
                    <a:pt x="57" y="29"/>
                  </a:cubicBezTo>
                  <a:cubicBezTo>
                    <a:pt x="54" y="31"/>
                    <a:pt x="51" y="32"/>
                    <a:pt x="48" y="34"/>
                  </a:cubicBezTo>
                  <a:cubicBezTo>
                    <a:pt x="43" y="29"/>
                    <a:pt x="39" y="25"/>
                    <a:pt x="39" y="25"/>
                  </a:cubicBezTo>
                  <a:cubicBezTo>
                    <a:pt x="37" y="23"/>
                    <a:pt x="25" y="33"/>
                    <a:pt x="24" y="37"/>
                  </a:cubicBezTo>
                  <a:cubicBezTo>
                    <a:pt x="24" y="38"/>
                    <a:pt x="27" y="43"/>
                    <a:pt x="33" y="50"/>
                  </a:cubicBezTo>
                  <a:cubicBezTo>
                    <a:pt x="31" y="52"/>
                    <a:pt x="29" y="55"/>
                    <a:pt x="27" y="58"/>
                  </a:cubicBezTo>
                  <a:cubicBezTo>
                    <a:pt x="20" y="55"/>
                    <a:pt x="15" y="54"/>
                    <a:pt x="15" y="53"/>
                  </a:cubicBezTo>
                  <a:cubicBezTo>
                    <a:pt x="12" y="52"/>
                    <a:pt x="5" y="66"/>
                    <a:pt x="6" y="70"/>
                  </a:cubicBezTo>
                  <a:cubicBezTo>
                    <a:pt x="6" y="72"/>
                    <a:pt x="11" y="75"/>
                    <a:pt x="19" y="78"/>
                  </a:cubicBezTo>
                  <a:cubicBezTo>
                    <a:pt x="18" y="82"/>
                    <a:pt x="18" y="85"/>
                    <a:pt x="17" y="88"/>
                  </a:cubicBezTo>
                  <a:cubicBezTo>
                    <a:pt x="9" y="88"/>
                    <a:pt x="4" y="88"/>
                    <a:pt x="4" y="88"/>
                  </a:cubicBezTo>
                  <a:cubicBezTo>
                    <a:pt x="1" y="88"/>
                    <a:pt x="0" y="103"/>
                    <a:pt x="2" y="108"/>
                  </a:cubicBezTo>
                  <a:close/>
                  <a:moveTo>
                    <a:pt x="98" y="61"/>
                  </a:moveTo>
                  <a:cubicBezTo>
                    <a:pt x="119" y="61"/>
                    <a:pt x="136" y="78"/>
                    <a:pt x="136" y="99"/>
                  </a:cubicBezTo>
                  <a:cubicBezTo>
                    <a:pt x="136" y="120"/>
                    <a:pt x="119" y="138"/>
                    <a:pt x="98" y="138"/>
                  </a:cubicBezTo>
                  <a:cubicBezTo>
                    <a:pt x="76" y="138"/>
                    <a:pt x="59" y="120"/>
                    <a:pt x="59" y="99"/>
                  </a:cubicBezTo>
                  <a:cubicBezTo>
                    <a:pt x="59" y="78"/>
                    <a:pt x="76" y="61"/>
                    <a:pt x="98" y="6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7DE0458E-4E29-45AC-80F0-F42E6D1A9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589" y="2641921"/>
              <a:ext cx="833235" cy="837416"/>
            </a:xfrm>
            <a:custGeom>
              <a:avLst/>
              <a:gdLst>
                <a:gd name="T0" fmla="*/ 24 w 277"/>
                <a:gd name="T1" fmla="*/ 154 h 278"/>
                <a:gd name="T2" fmla="*/ 10 w 277"/>
                <a:gd name="T3" fmla="*/ 176 h 278"/>
                <a:gd name="T4" fmla="*/ 39 w 277"/>
                <a:gd name="T5" fmla="*/ 197 h 278"/>
                <a:gd name="T6" fmla="*/ 33 w 277"/>
                <a:gd name="T7" fmla="*/ 222 h 278"/>
                <a:gd name="T8" fmla="*/ 68 w 277"/>
                <a:gd name="T9" fmla="*/ 230 h 278"/>
                <a:gd name="T10" fmla="*/ 73 w 277"/>
                <a:gd name="T11" fmla="*/ 256 h 278"/>
                <a:gd name="T12" fmla="*/ 109 w 277"/>
                <a:gd name="T13" fmla="*/ 250 h 278"/>
                <a:gd name="T14" fmla="*/ 123 w 277"/>
                <a:gd name="T15" fmla="*/ 272 h 278"/>
                <a:gd name="T16" fmla="*/ 153 w 277"/>
                <a:gd name="T17" fmla="*/ 253 h 278"/>
                <a:gd name="T18" fmla="*/ 177 w 277"/>
                <a:gd name="T19" fmla="*/ 265 h 278"/>
                <a:gd name="T20" fmla="*/ 196 w 277"/>
                <a:gd name="T21" fmla="*/ 238 h 278"/>
                <a:gd name="T22" fmla="*/ 222 w 277"/>
                <a:gd name="T23" fmla="*/ 240 h 278"/>
                <a:gd name="T24" fmla="*/ 230 w 277"/>
                <a:gd name="T25" fmla="*/ 208 h 278"/>
                <a:gd name="T26" fmla="*/ 254 w 277"/>
                <a:gd name="T27" fmla="*/ 200 h 278"/>
                <a:gd name="T28" fmla="*/ 249 w 277"/>
                <a:gd name="T29" fmla="*/ 168 h 278"/>
                <a:gd name="T30" fmla="*/ 269 w 277"/>
                <a:gd name="T31" fmla="*/ 151 h 278"/>
                <a:gd name="T32" fmla="*/ 252 w 277"/>
                <a:gd name="T33" fmla="*/ 123 h 278"/>
                <a:gd name="T34" fmla="*/ 263 w 277"/>
                <a:gd name="T35" fmla="*/ 100 h 278"/>
                <a:gd name="T36" fmla="*/ 237 w 277"/>
                <a:gd name="T37" fmla="*/ 81 h 278"/>
                <a:gd name="T38" fmla="*/ 239 w 277"/>
                <a:gd name="T39" fmla="*/ 55 h 278"/>
                <a:gd name="T40" fmla="*/ 207 w 277"/>
                <a:gd name="T41" fmla="*/ 48 h 278"/>
                <a:gd name="T42" fmla="*/ 199 w 277"/>
                <a:gd name="T43" fmla="*/ 23 h 278"/>
                <a:gd name="T44" fmla="*/ 167 w 277"/>
                <a:gd name="T45" fmla="*/ 28 h 278"/>
                <a:gd name="T46" fmla="*/ 150 w 277"/>
                <a:gd name="T47" fmla="*/ 8 h 278"/>
                <a:gd name="T48" fmla="*/ 122 w 277"/>
                <a:gd name="T49" fmla="*/ 25 h 278"/>
                <a:gd name="T50" fmla="*/ 101 w 277"/>
                <a:gd name="T51" fmla="*/ 11 h 278"/>
                <a:gd name="T52" fmla="*/ 80 w 277"/>
                <a:gd name="T53" fmla="*/ 40 h 278"/>
                <a:gd name="T54" fmla="*/ 55 w 277"/>
                <a:gd name="T55" fmla="*/ 35 h 278"/>
                <a:gd name="T56" fmla="*/ 47 w 277"/>
                <a:gd name="T57" fmla="*/ 69 h 278"/>
                <a:gd name="T58" fmla="*/ 21 w 277"/>
                <a:gd name="T59" fmla="*/ 75 h 278"/>
                <a:gd name="T60" fmla="*/ 27 w 277"/>
                <a:gd name="T61" fmla="*/ 110 h 278"/>
                <a:gd name="T62" fmla="*/ 5 w 277"/>
                <a:gd name="T63" fmla="*/ 124 h 278"/>
                <a:gd name="T64" fmla="*/ 138 w 277"/>
                <a:gd name="T65" fmla="*/ 85 h 278"/>
                <a:gd name="T66" fmla="*/ 138 w 277"/>
                <a:gd name="T67" fmla="*/ 194 h 278"/>
                <a:gd name="T68" fmla="*/ 138 w 277"/>
                <a:gd name="T69" fmla="*/ 8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278">
                  <a:moveTo>
                    <a:pt x="2" y="151"/>
                  </a:moveTo>
                  <a:cubicBezTo>
                    <a:pt x="3" y="153"/>
                    <a:pt x="11" y="154"/>
                    <a:pt x="24" y="154"/>
                  </a:cubicBezTo>
                  <a:cubicBezTo>
                    <a:pt x="25" y="159"/>
                    <a:pt x="26" y="164"/>
                    <a:pt x="27" y="169"/>
                  </a:cubicBezTo>
                  <a:cubicBezTo>
                    <a:pt x="17" y="173"/>
                    <a:pt x="10" y="176"/>
                    <a:pt x="10" y="176"/>
                  </a:cubicBezTo>
                  <a:cubicBezTo>
                    <a:pt x="6" y="178"/>
                    <a:pt x="13" y="198"/>
                    <a:pt x="17" y="203"/>
                  </a:cubicBezTo>
                  <a:cubicBezTo>
                    <a:pt x="19" y="204"/>
                    <a:pt x="27" y="201"/>
                    <a:pt x="39" y="197"/>
                  </a:cubicBezTo>
                  <a:cubicBezTo>
                    <a:pt x="41" y="201"/>
                    <a:pt x="44" y="205"/>
                    <a:pt x="46" y="209"/>
                  </a:cubicBezTo>
                  <a:cubicBezTo>
                    <a:pt x="39" y="217"/>
                    <a:pt x="34" y="222"/>
                    <a:pt x="33" y="222"/>
                  </a:cubicBezTo>
                  <a:cubicBezTo>
                    <a:pt x="30" y="225"/>
                    <a:pt x="44" y="241"/>
                    <a:pt x="51" y="244"/>
                  </a:cubicBezTo>
                  <a:cubicBezTo>
                    <a:pt x="52" y="244"/>
                    <a:pt x="59" y="239"/>
                    <a:pt x="68" y="230"/>
                  </a:cubicBezTo>
                  <a:cubicBezTo>
                    <a:pt x="72" y="233"/>
                    <a:pt x="76" y="236"/>
                    <a:pt x="80" y="239"/>
                  </a:cubicBezTo>
                  <a:cubicBezTo>
                    <a:pt x="76" y="249"/>
                    <a:pt x="74" y="255"/>
                    <a:pt x="73" y="256"/>
                  </a:cubicBezTo>
                  <a:cubicBezTo>
                    <a:pt x="72" y="260"/>
                    <a:pt x="91" y="270"/>
                    <a:pt x="98" y="269"/>
                  </a:cubicBezTo>
                  <a:cubicBezTo>
                    <a:pt x="99" y="269"/>
                    <a:pt x="103" y="262"/>
                    <a:pt x="109" y="250"/>
                  </a:cubicBezTo>
                  <a:cubicBezTo>
                    <a:pt x="113" y="252"/>
                    <a:pt x="118" y="252"/>
                    <a:pt x="122" y="253"/>
                  </a:cubicBezTo>
                  <a:cubicBezTo>
                    <a:pt x="123" y="264"/>
                    <a:pt x="123" y="271"/>
                    <a:pt x="123" y="272"/>
                  </a:cubicBezTo>
                  <a:cubicBezTo>
                    <a:pt x="123" y="276"/>
                    <a:pt x="144" y="278"/>
                    <a:pt x="150" y="275"/>
                  </a:cubicBezTo>
                  <a:cubicBezTo>
                    <a:pt x="151" y="274"/>
                    <a:pt x="153" y="266"/>
                    <a:pt x="153" y="253"/>
                  </a:cubicBezTo>
                  <a:cubicBezTo>
                    <a:pt x="159" y="252"/>
                    <a:pt x="165" y="251"/>
                    <a:pt x="171" y="249"/>
                  </a:cubicBezTo>
                  <a:cubicBezTo>
                    <a:pt x="174" y="258"/>
                    <a:pt x="177" y="264"/>
                    <a:pt x="177" y="265"/>
                  </a:cubicBezTo>
                  <a:cubicBezTo>
                    <a:pt x="180" y="271"/>
                    <a:pt x="205" y="263"/>
                    <a:pt x="203" y="255"/>
                  </a:cubicBezTo>
                  <a:cubicBezTo>
                    <a:pt x="203" y="254"/>
                    <a:pt x="200" y="248"/>
                    <a:pt x="196" y="238"/>
                  </a:cubicBezTo>
                  <a:cubicBezTo>
                    <a:pt x="201" y="235"/>
                    <a:pt x="206" y="232"/>
                    <a:pt x="210" y="229"/>
                  </a:cubicBezTo>
                  <a:cubicBezTo>
                    <a:pt x="217" y="235"/>
                    <a:pt x="221" y="240"/>
                    <a:pt x="222" y="240"/>
                  </a:cubicBezTo>
                  <a:cubicBezTo>
                    <a:pt x="227" y="245"/>
                    <a:pt x="246" y="228"/>
                    <a:pt x="242" y="222"/>
                  </a:cubicBezTo>
                  <a:cubicBezTo>
                    <a:pt x="242" y="221"/>
                    <a:pt x="237" y="216"/>
                    <a:pt x="230" y="208"/>
                  </a:cubicBezTo>
                  <a:cubicBezTo>
                    <a:pt x="233" y="204"/>
                    <a:pt x="236" y="199"/>
                    <a:pt x="239" y="194"/>
                  </a:cubicBezTo>
                  <a:cubicBezTo>
                    <a:pt x="248" y="198"/>
                    <a:pt x="254" y="200"/>
                    <a:pt x="254" y="200"/>
                  </a:cubicBezTo>
                  <a:cubicBezTo>
                    <a:pt x="261" y="203"/>
                    <a:pt x="272" y="179"/>
                    <a:pt x="266" y="175"/>
                  </a:cubicBezTo>
                  <a:cubicBezTo>
                    <a:pt x="265" y="175"/>
                    <a:pt x="259" y="172"/>
                    <a:pt x="249" y="168"/>
                  </a:cubicBezTo>
                  <a:cubicBezTo>
                    <a:pt x="251" y="163"/>
                    <a:pt x="252" y="157"/>
                    <a:pt x="252" y="152"/>
                  </a:cubicBezTo>
                  <a:cubicBezTo>
                    <a:pt x="262" y="151"/>
                    <a:pt x="268" y="151"/>
                    <a:pt x="269" y="151"/>
                  </a:cubicBezTo>
                  <a:cubicBezTo>
                    <a:pt x="276" y="151"/>
                    <a:pt x="277" y="125"/>
                    <a:pt x="270" y="124"/>
                  </a:cubicBezTo>
                  <a:cubicBezTo>
                    <a:pt x="269" y="124"/>
                    <a:pt x="262" y="123"/>
                    <a:pt x="252" y="123"/>
                  </a:cubicBezTo>
                  <a:cubicBezTo>
                    <a:pt x="251" y="118"/>
                    <a:pt x="250" y="112"/>
                    <a:pt x="248" y="107"/>
                  </a:cubicBezTo>
                  <a:cubicBezTo>
                    <a:pt x="257" y="103"/>
                    <a:pt x="262" y="100"/>
                    <a:pt x="263" y="100"/>
                  </a:cubicBezTo>
                  <a:cubicBezTo>
                    <a:pt x="270" y="97"/>
                    <a:pt x="261" y="73"/>
                    <a:pt x="254" y="74"/>
                  </a:cubicBezTo>
                  <a:cubicBezTo>
                    <a:pt x="253" y="74"/>
                    <a:pt x="247" y="77"/>
                    <a:pt x="237" y="81"/>
                  </a:cubicBezTo>
                  <a:cubicBezTo>
                    <a:pt x="234" y="76"/>
                    <a:pt x="231" y="71"/>
                    <a:pt x="228" y="67"/>
                  </a:cubicBezTo>
                  <a:cubicBezTo>
                    <a:pt x="234" y="60"/>
                    <a:pt x="238" y="56"/>
                    <a:pt x="239" y="55"/>
                  </a:cubicBezTo>
                  <a:cubicBezTo>
                    <a:pt x="244" y="50"/>
                    <a:pt x="227" y="31"/>
                    <a:pt x="221" y="35"/>
                  </a:cubicBezTo>
                  <a:cubicBezTo>
                    <a:pt x="220" y="35"/>
                    <a:pt x="215" y="40"/>
                    <a:pt x="207" y="48"/>
                  </a:cubicBezTo>
                  <a:cubicBezTo>
                    <a:pt x="203" y="44"/>
                    <a:pt x="198" y="41"/>
                    <a:pt x="193" y="38"/>
                  </a:cubicBezTo>
                  <a:cubicBezTo>
                    <a:pt x="196" y="29"/>
                    <a:pt x="198" y="24"/>
                    <a:pt x="199" y="23"/>
                  </a:cubicBezTo>
                  <a:cubicBezTo>
                    <a:pt x="201" y="16"/>
                    <a:pt x="178" y="5"/>
                    <a:pt x="174" y="11"/>
                  </a:cubicBezTo>
                  <a:cubicBezTo>
                    <a:pt x="173" y="12"/>
                    <a:pt x="171" y="18"/>
                    <a:pt x="167" y="28"/>
                  </a:cubicBezTo>
                  <a:cubicBezTo>
                    <a:pt x="161" y="27"/>
                    <a:pt x="156" y="25"/>
                    <a:pt x="150" y="25"/>
                  </a:cubicBezTo>
                  <a:cubicBezTo>
                    <a:pt x="150" y="15"/>
                    <a:pt x="150" y="9"/>
                    <a:pt x="150" y="8"/>
                  </a:cubicBezTo>
                  <a:cubicBezTo>
                    <a:pt x="150" y="1"/>
                    <a:pt x="124" y="0"/>
                    <a:pt x="123" y="7"/>
                  </a:cubicBezTo>
                  <a:cubicBezTo>
                    <a:pt x="122" y="8"/>
                    <a:pt x="122" y="15"/>
                    <a:pt x="122" y="25"/>
                  </a:cubicBezTo>
                  <a:cubicBezTo>
                    <a:pt x="117" y="26"/>
                    <a:pt x="113" y="27"/>
                    <a:pt x="108" y="28"/>
                  </a:cubicBezTo>
                  <a:cubicBezTo>
                    <a:pt x="104" y="18"/>
                    <a:pt x="101" y="11"/>
                    <a:pt x="101" y="11"/>
                  </a:cubicBezTo>
                  <a:cubicBezTo>
                    <a:pt x="99" y="7"/>
                    <a:pt x="79" y="14"/>
                    <a:pt x="75" y="19"/>
                  </a:cubicBezTo>
                  <a:cubicBezTo>
                    <a:pt x="74" y="20"/>
                    <a:pt x="76" y="28"/>
                    <a:pt x="80" y="40"/>
                  </a:cubicBezTo>
                  <a:cubicBezTo>
                    <a:pt x="76" y="42"/>
                    <a:pt x="72" y="45"/>
                    <a:pt x="68" y="48"/>
                  </a:cubicBezTo>
                  <a:cubicBezTo>
                    <a:pt x="60" y="40"/>
                    <a:pt x="56" y="35"/>
                    <a:pt x="55" y="35"/>
                  </a:cubicBezTo>
                  <a:cubicBezTo>
                    <a:pt x="52" y="31"/>
                    <a:pt x="36" y="46"/>
                    <a:pt x="34" y="52"/>
                  </a:cubicBezTo>
                  <a:cubicBezTo>
                    <a:pt x="33" y="53"/>
                    <a:pt x="38" y="60"/>
                    <a:pt x="47" y="69"/>
                  </a:cubicBezTo>
                  <a:cubicBezTo>
                    <a:pt x="44" y="73"/>
                    <a:pt x="41" y="77"/>
                    <a:pt x="38" y="82"/>
                  </a:cubicBezTo>
                  <a:cubicBezTo>
                    <a:pt x="28" y="77"/>
                    <a:pt x="22" y="75"/>
                    <a:pt x="21" y="75"/>
                  </a:cubicBezTo>
                  <a:cubicBezTo>
                    <a:pt x="17" y="73"/>
                    <a:pt x="8" y="92"/>
                    <a:pt x="8" y="99"/>
                  </a:cubicBezTo>
                  <a:cubicBezTo>
                    <a:pt x="8" y="101"/>
                    <a:pt x="15" y="105"/>
                    <a:pt x="27" y="110"/>
                  </a:cubicBezTo>
                  <a:cubicBezTo>
                    <a:pt x="26" y="114"/>
                    <a:pt x="25" y="119"/>
                    <a:pt x="24" y="124"/>
                  </a:cubicBezTo>
                  <a:cubicBezTo>
                    <a:pt x="13" y="124"/>
                    <a:pt x="6" y="124"/>
                    <a:pt x="5" y="124"/>
                  </a:cubicBezTo>
                  <a:cubicBezTo>
                    <a:pt x="1" y="124"/>
                    <a:pt x="0" y="145"/>
                    <a:pt x="2" y="151"/>
                  </a:cubicBezTo>
                  <a:close/>
                  <a:moveTo>
                    <a:pt x="138" y="85"/>
                  </a:moveTo>
                  <a:cubicBezTo>
                    <a:pt x="168" y="85"/>
                    <a:pt x="193" y="109"/>
                    <a:pt x="193" y="139"/>
                  </a:cubicBezTo>
                  <a:cubicBezTo>
                    <a:pt x="193" y="169"/>
                    <a:pt x="168" y="194"/>
                    <a:pt x="138" y="194"/>
                  </a:cubicBezTo>
                  <a:cubicBezTo>
                    <a:pt x="108" y="194"/>
                    <a:pt x="83" y="169"/>
                    <a:pt x="83" y="139"/>
                  </a:cubicBezTo>
                  <a:cubicBezTo>
                    <a:pt x="83" y="109"/>
                    <a:pt x="108" y="85"/>
                    <a:pt x="138" y="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DED430EF-CE64-445C-A662-76CD0AD3C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4471" y="3118453"/>
              <a:ext cx="785861" cy="784468"/>
            </a:xfrm>
            <a:custGeom>
              <a:avLst/>
              <a:gdLst>
                <a:gd name="T0" fmla="*/ 21 w 261"/>
                <a:gd name="T1" fmla="*/ 120 h 261"/>
                <a:gd name="T2" fmla="*/ 21 w 261"/>
                <a:gd name="T3" fmla="*/ 140 h 261"/>
                <a:gd name="T4" fmla="*/ 12 w 261"/>
                <a:gd name="T5" fmla="*/ 170 h 261"/>
                <a:gd name="T6" fmla="*/ 17 w 261"/>
                <a:gd name="T7" fmla="*/ 182 h 261"/>
                <a:gd name="T8" fmla="*/ 46 w 261"/>
                <a:gd name="T9" fmla="*/ 201 h 261"/>
                <a:gd name="T10" fmla="*/ 60 w 261"/>
                <a:gd name="T11" fmla="*/ 215 h 261"/>
                <a:gd name="T12" fmla="*/ 75 w 261"/>
                <a:gd name="T13" fmla="*/ 243 h 261"/>
                <a:gd name="T14" fmla="*/ 87 w 261"/>
                <a:gd name="T15" fmla="*/ 247 h 261"/>
                <a:gd name="T16" fmla="*/ 121 w 261"/>
                <a:gd name="T17" fmla="*/ 240 h 261"/>
                <a:gd name="T18" fmla="*/ 140 w 261"/>
                <a:gd name="T19" fmla="*/ 240 h 261"/>
                <a:gd name="T20" fmla="*/ 170 w 261"/>
                <a:gd name="T21" fmla="*/ 248 h 261"/>
                <a:gd name="T22" fmla="*/ 182 w 261"/>
                <a:gd name="T23" fmla="*/ 242 h 261"/>
                <a:gd name="T24" fmla="*/ 202 w 261"/>
                <a:gd name="T25" fmla="*/ 214 h 261"/>
                <a:gd name="T26" fmla="*/ 215 w 261"/>
                <a:gd name="T27" fmla="*/ 201 h 261"/>
                <a:gd name="T28" fmla="*/ 242 w 261"/>
                <a:gd name="T29" fmla="*/ 186 h 261"/>
                <a:gd name="T30" fmla="*/ 246 w 261"/>
                <a:gd name="T31" fmla="*/ 173 h 261"/>
                <a:gd name="T32" fmla="*/ 240 w 261"/>
                <a:gd name="T33" fmla="*/ 139 h 261"/>
                <a:gd name="T34" fmla="*/ 240 w 261"/>
                <a:gd name="T35" fmla="*/ 121 h 261"/>
                <a:gd name="T36" fmla="*/ 249 w 261"/>
                <a:gd name="T37" fmla="*/ 91 h 261"/>
                <a:gd name="T38" fmla="*/ 242 w 261"/>
                <a:gd name="T39" fmla="*/ 79 h 261"/>
                <a:gd name="T40" fmla="*/ 214 w 261"/>
                <a:gd name="T41" fmla="*/ 59 h 261"/>
                <a:gd name="T42" fmla="*/ 201 w 261"/>
                <a:gd name="T43" fmla="*/ 46 h 261"/>
                <a:gd name="T44" fmla="*/ 186 w 261"/>
                <a:gd name="T45" fmla="*/ 19 h 261"/>
                <a:gd name="T46" fmla="*/ 173 w 261"/>
                <a:gd name="T47" fmla="*/ 15 h 261"/>
                <a:gd name="T48" fmla="*/ 139 w 261"/>
                <a:gd name="T49" fmla="*/ 21 h 261"/>
                <a:gd name="T50" fmla="*/ 121 w 261"/>
                <a:gd name="T51" fmla="*/ 21 h 261"/>
                <a:gd name="T52" fmla="*/ 90 w 261"/>
                <a:gd name="T53" fmla="*/ 11 h 261"/>
                <a:gd name="T54" fmla="*/ 79 w 261"/>
                <a:gd name="T55" fmla="*/ 17 h 261"/>
                <a:gd name="T56" fmla="*/ 60 w 261"/>
                <a:gd name="T57" fmla="*/ 46 h 261"/>
                <a:gd name="T58" fmla="*/ 46 w 261"/>
                <a:gd name="T59" fmla="*/ 60 h 261"/>
                <a:gd name="T60" fmla="*/ 18 w 261"/>
                <a:gd name="T61" fmla="*/ 75 h 261"/>
                <a:gd name="T62" fmla="*/ 14 w 261"/>
                <a:gd name="T63" fmla="*/ 86 h 261"/>
                <a:gd name="T64" fmla="*/ 68 w 261"/>
                <a:gd name="T65" fmla="*/ 127 h 261"/>
                <a:gd name="T66" fmla="*/ 181 w 261"/>
                <a:gd name="T67" fmla="*/ 93 h 261"/>
                <a:gd name="T68" fmla="*/ 181 w 261"/>
                <a:gd name="T69" fmla="*/ 93 h 261"/>
                <a:gd name="T70" fmla="*/ 178 w 261"/>
                <a:gd name="T71" fmla="*/ 172 h 261"/>
                <a:gd name="T72" fmla="*/ 84 w 261"/>
                <a:gd name="T73" fmla="*/ 172 h 261"/>
                <a:gd name="T74" fmla="*/ 94 w 261"/>
                <a:gd name="T75" fmla="*/ 181 h 261"/>
                <a:gd name="T76" fmla="*/ 94 w 261"/>
                <a:gd name="T77" fmla="*/ 181 h 261"/>
                <a:gd name="T78" fmla="*/ 168 w 261"/>
                <a:gd name="T79" fmla="*/ 181 h 261"/>
                <a:gd name="T80" fmla="*/ 137 w 261"/>
                <a:gd name="T81" fmla="*/ 118 h 261"/>
                <a:gd name="T82" fmla="*/ 124 w 261"/>
                <a:gd name="T83" fmla="*/ 68 h 261"/>
                <a:gd name="T84" fmla="*/ 124 w 261"/>
                <a:gd name="T85" fmla="*/ 6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261">
                  <a:moveTo>
                    <a:pt x="8" y="105"/>
                  </a:moveTo>
                  <a:cubicBezTo>
                    <a:pt x="9" y="105"/>
                    <a:pt x="14" y="107"/>
                    <a:pt x="23" y="109"/>
                  </a:cubicBezTo>
                  <a:cubicBezTo>
                    <a:pt x="22" y="113"/>
                    <a:pt x="21" y="116"/>
                    <a:pt x="21" y="120"/>
                  </a:cubicBezTo>
                  <a:cubicBezTo>
                    <a:pt x="12" y="120"/>
                    <a:pt x="7" y="121"/>
                    <a:pt x="6" y="121"/>
                  </a:cubicBezTo>
                  <a:cubicBezTo>
                    <a:pt x="3" y="123"/>
                    <a:pt x="0" y="141"/>
                    <a:pt x="6" y="140"/>
                  </a:cubicBezTo>
                  <a:cubicBezTo>
                    <a:pt x="7" y="140"/>
                    <a:pt x="12" y="140"/>
                    <a:pt x="21" y="140"/>
                  </a:cubicBezTo>
                  <a:cubicBezTo>
                    <a:pt x="21" y="142"/>
                    <a:pt x="22" y="145"/>
                    <a:pt x="22" y="147"/>
                  </a:cubicBezTo>
                  <a:cubicBezTo>
                    <a:pt x="13" y="149"/>
                    <a:pt x="8" y="151"/>
                    <a:pt x="8" y="151"/>
                  </a:cubicBezTo>
                  <a:cubicBezTo>
                    <a:pt x="5" y="154"/>
                    <a:pt x="6" y="172"/>
                    <a:pt x="12" y="170"/>
                  </a:cubicBezTo>
                  <a:cubicBezTo>
                    <a:pt x="13" y="170"/>
                    <a:pt x="18" y="168"/>
                    <a:pt x="27" y="166"/>
                  </a:cubicBezTo>
                  <a:cubicBezTo>
                    <a:pt x="28" y="169"/>
                    <a:pt x="29" y="172"/>
                    <a:pt x="30" y="174"/>
                  </a:cubicBezTo>
                  <a:cubicBezTo>
                    <a:pt x="22" y="178"/>
                    <a:pt x="18" y="181"/>
                    <a:pt x="17" y="182"/>
                  </a:cubicBezTo>
                  <a:cubicBezTo>
                    <a:pt x="15" y="185"/>
                    <a:pt x="21" y="203"/>
                    <a:pt x="26" y="199"/>
                  </a:cubicBezTo>
                  <a:cubicBezTo>
                    <a:pt x="27" y="199"/>
                    <a:pt x="32" y="196"/>
                    <a:pt x="39" y="191"/>
                  </a:cubicBezTo>
                  <a:cubicBezTo>
                    <a:pt x="41" y="195"/>
                    <a:pt x="44" y="198"/>
                    <a:pt x="46" y="201"/>
                  </a:cubicBezTo>
                  <a:cubicBezTo>
                    <a:pt x="40" y="207"/>
                    <a:pt x="36" y="211"/>
                    <a:pt x="36" y="211"/>
                  </a:cubicBezTo>
                  <a:cubicBezTo>
                    <a:pt x="35" y="215"/>
                    <a:pt x="46" y="230"/>
                    <a:pt x="49" y="226"/>
                  </a:cubicBezTo>
                  <a:cubicBezTo>
                    <a:pt x="50" y="225"/>
                    <a:pt x="54" y="221"/>
                    <a:pt x="60" y="215"/>
                  </a:cubicBezTo>
                  <a:cubicBezTo>
                    <a:pt x="62" y="216"/>
                    <a:pt x="64" y="217"/>
                    <a:pt x="66" y="219"/>
                  </a:cubicBezTo>
                  <a:cubicBezTo>
                    <a:pt x="61" y="226"/>
                    <a:pt x="59" y="231"/>
                    <a:pt x="59" y="232"/>
                  </a:cubicBezTo>
                  <a:cubicBezTo>
                    <a:pt x="58" y="236"/>
                    <a:pt x="72" y="248"/>
                    <a:pt x="75" y="243"/>
                  </a:cubicBezTo>
                  <a:cubicBezTo>
                    <a:pt x="75" y="241"/>
                    <a:pt x="78" y="237"/>
                    <a:pt x="83" y="229"/>
                  </a:cubicBezTo>
                  <a:cubicBezTo>
                    <a:pt x="85" y="230"/>
                    <a:pt x="88" y="231"/>
                    <a:pt x="90" y="232"/>
                  </a:cubicBezTo>
                  <a:cubicBezTo>
                    <a:pt x="88" y="241"/>
                    <a:pt x="87" y="246"/>
                    <a:pt x="87" y="247"/>
                  </a:cubicBezTo>
                  <a:cubicBezTo>
                    <a:pt x="87" y="251"/>
                    <a:pt x="104" y="259"/>
                    <a:pt x="105" y="253"/>
                  </a:cubicBezTo>
                  <a:cubicBezTo>
                    <a:pt x="106" y="252"/>
                    <a:pt x="107" y="246"/>
                    <a:pt x="109" y="238"/>
                  </a:cubicBezTo>
                  <a:cubicBezTo>
                    <a:pt x="113" y="239"/>
                    <a:pt x="117" y="239"/>
                    <a:pt x="121" y="240"/>
                  </a:cubicBezTo>
                  <a:cubicBezTo>
                    <a:pt x="121" y="248"/>
                    <a:pt x="121" y="254"/>
                    <a:pt x="121" y="254"/>
                  </a:cubicBezTo>
                  <a:cubicBezTo>
                    <a:pt x="123" y="258"/>
                    <a:pt x="141" y="261"/>
                    <a:pt x="141" y="255"/>
                  </a:cubicBezTo>
                  <a:cubicBezTo>
                    <a:pt x="141" y="254"/>
                    <a:pt x="141" y="248"/>
                    <a:pt x="140" y="240"/>
                  </a:cubicBezTo>
                  <a:cubicBezTo>
                    <a:pt x="143" y="239"/>
                    <a:pt x="146" y="239"/>
                    <a:pt x="149" y="239"/>
                  </a:cubicBezTo>
                  <a:cubicBezTo>
                    <a:pt x="150" y="246"/>
                    <a:pt x="152" y="250"/>
                    <a:pt x="152" y="251"/>
                  </a:cubicBezTo>
                  <a:cubicBezTo>
                    <a:pt x="155" y="259"/>
                    <a:pt x="171" y="254"/>
                    <a:pt x="170" y="248"/>
                  </a:cubicBezTo>
                  <a:cubicBezTo>
                    <a:pt x="170" y="248"/>
                    <a:pt x="168" y="243"/>
                    <a:pt x="166" y="234"/>
                  </a:cubicBezTo>
                  <a:cubicBezTo>
                    <a:pt x="169" y="233"/>
                    <a:pt x="173" y="232"/>
                    <a:pt x="176" y="230"/>
                  </a:cubicBezTo>
                  <a:cubicBezTo>
                    <a:pt x="179" y="237"/>
                    <a:pt x="181" y="241"/>
                    <a:pt x="182" y="242"/>
                  </a:cubicBezTo>
                  <a:cubicBezTo>
                    <a:pt x="187" y="248"/>
                    <a:pt x="201" y="239"/>
                    <a:pt x="199" y="235"/>
                  </a:cubicBezTo>
                  <a:cubicBezTo>
                    <a:pt x="198" y="234"/>
                    <a:pt x="196" y="229"/>
                    <a:pt x="192" y="222"/>
                  </a:cubicBezTo>
                  <a:cubicBezTo>
                    <a:pt x="195" y="219"/>
                    <a:pt x="199" y="217"/>
                    <a:pt x="202" y="214"/>
                  </a:cubicBezTo>
                  <a:cubicBezTo>
                    <a:pt x="207" y="219"/>
                    <a:pt x="210" y="222"/>
                    <a:pt x="211" y="223"/>
                  </a:cubicBezTo>
                  <a:cubicBezTo>
                    <a:pt x="218" y="228"/>
                    <a:pt x="229" y="215"/>
                    <a:pt x="225" y="211"/>
                  </a:cubicBezTo>
                  <a:cubicBezTo>
                    <a:pt x="225" y="211"/>
                    <a:pt x="221" y="207"/>
                    <a:pt x="215" y="201"/>
                  </a:cubicBezTo>
                  <a:cubicBezTo>
                    <a:pt x="217" y="199"/>
                    <a:pt x="218" y="196"/>
                    <a:pt x="220" y="194"/>
                  </a:cubicBezTo>
                  <a:cubicBezTo>
                    <a:pt x="226" y="198"/>
                    <a:pt x="230" y="200"/>
                    <a:pt x="231" y="200"/>
                  </a:cubicBezTo>
                  <a:cubicBezTo>
                    <a:pt x="239" y="204"/>
                    <a:pt x="246" y="189"/>
                    <a:pt x="242" y="186"/>
                  </a:cubicBezTo>
                  <a:cubicBezTo>
                    <a:pt x="241" y="186"/>
                    <a:pt x="237" y="183"/>
                    <a:pt x="229" y="178"/>
                  </a:cubicBezTo>
                  <a:cubicBezTo>
                    <a:pt x="231" y="175"/>
                    <a:pt x="232" y="172"/>
                    <a:pt x="233" y="169"/>
                  </a:cubicBezTo>
                  <a:cubicBezTo>
                    <a:pt x="240" y="171"/>
                    <a:pt x="245" y="172"/>
                    <a:pt x="246" y="173"/>
                  </a:cubicBezTo>
                  <a:cubicBezTo>
                    <a:pt x="254" y="174"/>
                    <a:pt x="258" y="157"/>
                    <a:pt x="252" y="156"/>
                  </a:cubicBezTo>
                  <a:cubicBezTo>
                    <a:pt x="252" y="156"/>
                    <a:pt x="247" y="154"/>
                    <a:pt x="238" y="152"/>
                  </a:cubicBezTo>
                  <a:cubicBezTo>
                    <a:pt x="239" y="148"/>
                    <a:pt x="240" y="143"/>
                    <a:pt x="240" y="139"/>
                  </a:cubicBezTo>
                  <a:cubicBezTo>
                    <a:pt x="247" y="139"/>
                    <a:pt x="252" y="139"/>
                    <a:pt x="253" y="139"/>
                  </a:cubicBezTo>
                  <a:cubicBezTo>
                    <a:pt x="261" y="138"/>
                    <a:pt x="260" y="121"/>
                    <a:pt x="255" y="121"/>
                  </a:cubicBezTo>
                  <a:cubicBezTo>
                    <a:pt x="254" y="121"/>
                    <a:pt x="249" y="121"/>
                    <a:pt x="240" y="121"/>
                  </a:cubicBezTo>
                  <a:cubicBezTo>
                    <a:pt x="240" y="118"/>
                    <a:pt x="239" y="115"/>
                    <a:pt x="239" y="112"/>
                  </a:cubicBezTo>
                  <a:cubicBezTo>
                    <a:pt x="246" y="110"/>
                    <a:pt x="250" y="109"/>
                    <a:pt x="251" y="109"/>
                  </a:cubicBezTo>
                  <a:cubicBezTo>
                    <a:pt x="259" y="106"/>
                    <a:pt x="254" y="90"/>
                    <a:pt x="249" y="91"/>
                  </a:cubicBezTo>
                  <a:cubicBezTo>
                    <a:pt x="248" y="91"/>
                    <a:pt x="243" y="92"/>
                    <a:pt x="235" y="95"/>
                  </a:cubicBezTo>
                  <a:cubicBezTo>
                    <a:pt x="233" y="91"/>
                    <a:pt x="232" y="88"/>
                    <a:pt x="231" y="85"/>
                  </a:cubicBezTo>
                  <a:cubicBezTo>
                    <a:pt x="237" y="82"/>
                    <a:pt x="241" y="79"/>
                    <a:pt x="242" y="79"/>
                  </a:cubicBezTo>
                  <a:cubicBezTo>
                    <a:pt x="249" y="74"/>
                    <a:pt x="240" y="60"/>
                    <a:pt x="235" y="62"/>
                  </a:cubicBezTo>
                  <a:cubicBezTo>
                    <a:pt x="234" y="63"/>
                    <a:pt x="230" y="65"/>
                    <a:pt x="222" y="69"/>
                  </a:cubicBezTo>
                  <a:cubicBezTo>
                    <a:pt x="220" y="66"/>
                    <a:pt x="217" y="62"/>
                    <a:pt x="214" y="59"/>
                  </a:cubicBezTo>
                  <a:cubicBezTo>
                    <a:pt x="219" y="54"/>
                    <a:pt x="222" y="50"/>
                    <a:pt x="223" y="50"/>
                  </a:cubicBezTo>
                  <a:cubicBezTo>
                    <a:pt x="228" y="43"/>
                    <a:pt x="216" y="32"/>
                    <a:pt x="212" y="36"/>
                  </a:cubicBezTo>
                  <a:cubicBezTo>
                    <a:pt x="211" y="36"/>
                    <a:pt x="207" y="40"/>
                    <a:pt x="201" y="46"/>
                  </a:cubicBezTo>
                  <a:cubicBezTo>
                    <a:pt x="199" y="44"/>
                    <a:pt x="197" y="42"/>
                    <a:pt x="194" y="41"/>
                  </a:cubicBezTo>
                  <a:cubicBezTo>
                    <a:pt x="198" y="35"/>
                    <a:pt x="200" y="31"/>
                    <a:pt x="201" y="30"/>
                  </a:cubicBezTo>
                  <a:cubicBezTo>
                    <a:pt x="204" y="22"/>
                    <a:pt x="189" y="14"/>
                    <a:pt x="186" y="19"/>
                  </a:cubicBezTo>
                  <a:cubicBezTo>
                    <a:pt x="186" y="20"/>
                    <a:pt x="183" y="24"/>
                    <a:pt x="179" y="31"/>
                  </a:cubicBezTo>
                  <a:cubicBezTo>
                    <a:pt x="176" y="30"/>
                    <a:pt x="173" y="29"/>
                    <a:pt x="170" y="27"/>
                  </a:cubicBezTo>
                  <a:cubicBezTo>
                    <a:pt x="172" y="20"/>
                    <a:pt x="173" y="16"/>
                    <a:pt x="173" y="15"/>
                  </a:cubicBezTo>
                  <a:cubicBezTo>
                    <a:pt x="174" y="7"/>
                    <a:pt x="158" y="3"/>
                    <a:pt x="156" y="8"/>
                  </a:cubicBezTo>
                  <a:cubicBezTo>
                    <a:pt x="156" y="9"/>
                    <a:pt x="155" y="14"/>
                    <a:pt x="152" y="22"/>
                  </a:cubicBezTo>
                  <a:cubicBezTo>
                    <a:pt x="148" y="22"/>
                    <a:pt x="144" y="21"/>
                    <a:pt x="139" y="21"/>
                  </a:cubicBezTo>
                  <a:cubicBezTo>
                    <a:pt x="139" y="13"/>
                    <a:pt x="139" y="9"/>
                    <a:pt x="139" y="8"/>
                  </a:cubicBezTo>
                  <a:cubicBezTo>
                    <a:pt x="138" y="0"/>
                    <a:pt x="121" y="1"/>
                    <a:pt x="121" y="6"/>
                  </a:cubicBezTo>
                  <a:cubicBezTo>
                    <a:pt x="121" y="7"/>
                    <a:pt x="121" y="12"/>
                    <a:pt x="121" y="21"/>
                  </a:cubicBezTo>
                  <a:cubicBezTo>
                    <a:pt x="119" y="21"/>
                    <a:pt x="116" y="21"/>
                    <a:pt x="114" y="22"/>
                  </a:cubicBezTo>
                  <a:cubicBezTo>
                    <a:pt x="112" y="13"/>
                    <a:pt x="110" y="8"/>
                    <a:pt x="110" y="7"/>
                  </a:cubicBezTo>
                  <a:cubicBezTo>
                    <a:pt x="107" y="4"/>
                    <a:pt x="88" y="6"/>
                    <a:pt x="90" y="11"/>
                  </a:cubicBezTo>
                  <a:cubicBezTo>
                    <a:pt x="91" y="13"/>
                    <a:pt x="92" y="18"/>
                    <a:pt x="95" y="26"/>
                  </a:cubicBezTo>
                  <a:cubicBezTo>
                    <a:pt x="92" y="27"/>
                    <a:pt x="89" y="28"/>
                    <a:pt x="87" y="29"/>
                  </a:cubicBezTo>
                  <a:cubicBezTo>
                    <a:pt x="82" y="22"/>
                    <a:pt x="80" y="17"/>
                    <a:pt x="79" y="17"/>
                  </a:cubicBezTo>
                  <a:cubicBezTo>
                    <a:pt x="76" y="15"/>
                    <a:pt x="58" y="21"/>
                    <a:pt x="62" y="25"/>
                  </a:cubicBezTo>
                  <a:cubicBezTo>
                    <a:pt x="62" y="26"/>
                    <a:pt x="65" y="31"/>
                    <a:pt x="69" y="39"/>
                  </a:cubicBezTo>
                  <a:cubicBezTo>
                    <a:pt x="66" y="41"/>
                    <a:pt x="63" y="43"/>
                    <a:pt x="60" y="46"/>
                  </a:cubicBezTo>
                  <a:cubicBezTo>
                    <a:pt x="54" y="40"/>
                    <a:pt x="50" y="36"/>
                    <a:pt x="49" y="36"/>
                  </a:cubicBezTo>
                  <a:cubicBezTo>
                    <a:pt x="46" y="34"/>
                    <a:pt x="30" y="45"/>
                    <a:pt x="35" y="49"/>
                  </a:cubicBezTo>
                  <a:cubicBezTo>
                    <a:pt x="36" y="50"/>
                    <a:pt x="40" y="54"/>
                    <a:pt x="46" y="60"/>
                  </a:cubicBezTo>
                  <a:cubicBezTo>
                    <a:pt x="45" y="62"/>
                    <a:pt x="43" y="63"/>
                    <a:pt x="42" y="65"/>
                  </a:cubicBezTo>
                  <a:cubicBezTo>
                    <a:pt x="34" y="61"/>
                    <a:pt x="30" y="58"/>
                    <a:pt x="29" y="58"/>
                  </a:cubicBezTo>
                  <a:cubicBezTo>
                    <a:pt x="25" y="58"/>
                    <a:pt x="13" y="72"/>
                    <a:pt x="18" y="75"/>
                  </a:cubicBezTo>
                  <a:cubicBezTo>
                    <a:pt x="19" y="75"/>
                    <a:pt x="24" y="78"/>
                    <a:pt x="32" y="82"/>
                  </a:cubicBezTo>
                  <a:cubicBezTo>
                    <a:pt x="30" y="85"/>
                    <a:pt x="29" y="87"/>
                    <a:pt x="28" y="90"/>
                  </a:cubicBezTo>
                  <a:cubicBezTo>
                    <a:pt x="20" y="88"/>
                    <a:pt x="15" y="86"/>
                    <a:pt x="14" y="86"/>
                  </a:cubicBezTo>
                  <a:cubicBezTo>
                    <a:pt x="10" y="87"/>
                    <a:pt x="2" y="104"/>
                    <a:pt x="8" y="105"/>
                  </a:cubicBezTo>
                  <a:close/>
                  <a:moveTo>
                    <a:pt x="114" y="127"/>
                  </a:moveTo>
                  <a:cubicBezTo>
                    <a:pt x="68" y="127"/>
                    <a:pt x="68" y="127"/>
                    <a:pt x="68" y="127"/>
                  </a:cubicBezTo>
                  <a:cubicBezTo>
                    <a:pt x="68" y="115"/>
                    <a:pt x="73" y="103"/>
                    <a:pt x="80" y="93"/>
                  </a:cubicBezTo>
                  <a:lnTo>
                    <a:pt x="114" y="127"/>
                  </a:lnTo>
                  <a:close/>
                  <a:moveTo>
                    <a:pt x="181" y="93"/>
                  </a:moveTo>
                  <a:cubicBezTo>
                    <a:pt x="188" y="103"/>
                    <a:pt x="193" y="115"/>
                    <a:pt x="193" y="127"/>
                  </a:cubicBezTo>
                  <a:cubicBezTo>
                    <a:pt x="147" y="127"/>
                    <a:pt x="147" y="127"/>
                    <a:pt x="147" y="127"/>
                  </a:cubicBezTo>
                  <a:lnTo>
                    <a:pt x="181" y="93"/>
                  </a:lnTo>
                  <a:close/>
                  <a:moveTo>
                    <a:pt x="147" y="141"/>
                  </a:moveTo>
                  <a:cubicBezTo>
                    <a:pt x="192" y="141"/>
                    <a:pt x="192" y="141"/>
                    <a:pt x="192" y="141"/>
                  </a:cubicBezTo>
                  <a:cubicBezTo>
                    <a:pt x="190" y="153"/>
                    <a:pt x="185" y="163"/>
                    <a:pt x="178" y="172"/>
                  </a:cubicBezTo>
                  <a:lnTo>
                    <a:pt x="147" y="141"/>
                  </a:lnTo>
                  <a:close/>
                  <a:moveTo>
                    <a:pt x="114" y="141"/>
                  </a:moveTo>
                  <a:cubicBezTo>
                    <a:pt x="84" y="172"/>
                    <a:pt x="84" y="172"/>
                    <a:pt x="84" y="172"/>
                  </a:cubicBezTo>
                  <a:cubicBezTo>
                    <a:pt x="76" y="163"/>
                    <a:pt x="71" y="153"/>
                    <a:pt x="69" y="141"/>
                  </a:cubicBezTo>
                  <a:lnTo>
                    <a:pt x="114" y="141"/>
                  </a:lnTo>
                  <a:close/>
                  <a:moveTo>
                    <a:pt x="94" y="181"/>
                  </a:moveTo>
                  <a:cubicBezTo>
                    <a:pt x="124" y="150"/>
                    <a:pt x="124" y="150"/>
                    <a:pt x="124" y="150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13" y="191"/>
                    <a:pt x="102" y="187"/>
                    <a:pt x="94" y="181"/>
                  </a:cubicBezTo>
                  <a:close/>
                  <a:moveTo>
                    <a:pt x="137" y="193"/>
                  </a:moveTo>
                  <a:cubicBezTo>
                    <a:pt x="137" y="150"/>
                    <a:pt x="137" y="150"/>
                    <a:pt x="137" y="150"/>
                  </a:cubicBezTo>
                  <a:cubicBezTo>
                    <a:pt x="168" y="181"/>
                    <a:pt x="168" y="181"/>
                    <a:pt x="168" y="181"/>
                  </a:cubicBezTo>
                  <a:cubicBezTo>
                    <a:pt x="159" y="187"/>
                    <a:pt x="149" y="191"/>
                    <a:pt x="137" y="193"/>
                  </a:cubicBezTo>
                  <a:close/>
                  <a:moveTo>
                    <a:pt x="172" y="83"/>
                  </a:moveTo>
                  <a:cubicBezTo>
                    <a:pt x="137" y="118"/>
                    <a:pt x="137" y="118"/>
                    <a:pt x="137" y="118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51" y="69"/>
                    <a:pt x="163" y="75"/>
                    <a:pt x="172" y="83"/>
                  </a:cubicBezTo>
                  <a:close/>
                  <a:moveTo>
                    <a:pt x="124" y="68"/>
                  </a:moveTo>
                  <a:cubicBezTo>
                    <a:pt x="124" y="118"/>
                    <a:pt x="124" y="118"/>
                    <a:pt x="124" y="118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9" y="75"/>
                    <a:pt x="111" y="69"/>
                    <a:pt x="124" y="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96">
            <a:extLst>
              <a:ext uri="{FF2B5EF4-FFF2-40B4-BE49-F238E27FC236}">
                <a16:creationId xmlns:a16="http://schemas.microsoft.com/office/drawing/2014/main" id="{A967EB82-DB3C-4B2E-8F1E-04782D282804}"/>
              </a:ext>
            </a:extLst>
          </p:cNvPr>
          <p:cNvGrpSpPr/>
          <p:nvPr/>
        </p:nvGrpSpPr>
        <p:grpSpPr>
          <a:xfrm>
            <a:off x="3064329" y="405475"/>
            <a:ext cx="6063342" cy="929449"/>
            <a:chOff x="3064329" y="589196"/>
            <a:chExt cx="6063342" cy="92944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1F56E44-EA77-4072-8B5B-6676163F5A5F}"/>
                </a:ext>
              </a:extLst>
            </p:cNvPr>
            <p:cNvSpPr txBox="1"/>
            <p:nvPr/>
          </p:nvSpPr>
          <p:spPr>
            <a:xfrm>
              <a:off x="3064329" y="889391"/>
              <a:ext cx="6063342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600" spc="30" dirty="0">
                  <a:latin typeface="+mj-lt"/>
                </a:rPr>
                <a:t>Artificial Intelligence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CCDE7F7-51C8-47F8-9677-661437BF42AF}"/>
                </a:ext>
              </a:extLst>
            </p:cNvPr>
            <p:cNvSpPr txBox="1"/>
            <p:nvPr/>
          </p:nvSpPr>
          <p:spPr>
            <a:xfrm>
              <a:off x="5321357" y="589196"/>
              <a:ext cx="11352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AI-BENEFITS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D6F72CC-061F-4F73-810C-6C89CDD8FE8E}"/>
                </a:ext>
              </a:extLst>
            </p:cNvPr>
            <p:cNvCxnSpPr>
              <a:cxnSpLocks/>
            </p:cNvCxnSpPr>
            <p:nvPr/>
          </p:nvCxnSpPr>
          <p:spPr>
            <a:xfrm>
              <a:off x="5757208" y="1518645"/>
              <a:ext cx="6775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D6412BC0-402B-4D7B-82E0-2BF3F501CB8C}"/>
              </a:ext>
            </a:extLst>
          </p:cNvPr>
          <p:cNvGrpSpPr/>
          <p:nvPr/>
        </p:nvGrpSpPr>
        <p:grpSpPr>
          <a:xfrm>
            <a:off x="6632235" y="5306264"/>
            <a:ext cx="4725370" cy="675609"/>
            <a:chOff x="6632235" y="5306264"/>
            <a:chExt cx="4725370" cy="675609"/>
          </a:xfrm>
        </p:grpSpPr>
        <p:grpSp>
          <p:nvGrpSpPr>
            <p:cNvPr id="18" name="Group 85">
              <a:extLst>
                <a:ext uri="{FF2B5EF4-FFF2-40B4-BE49-F238E27FC236}">
                  <a16:creationId xmlns:a16="http://schemas.microsoft.com/office/drawing/2014/main" id="{42DD9382-A4AB-4BE2-A9CF-24097E6586F6}"/>
                </a:ext>
              </a:extLst>
            </p:cNvPr>
            <p:cNvGrpSpPr/>
            <p:nvPr/>
          </p:nvGrpSpPr>
          <p:grpSpPr>
            <a:xfrm>
              <a:off x="7547819" y="5515585"/>
              <a:ext cx="3809786" cy="279057"/>
              <a:chOff x="7581188" y="2249172"/>
              <a:chExt cx="3809786" cy="279057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65A32D1-067B-481E-A216-C83509AC8DCD}"/>
                  </a:ext>
                </a:extLst>
              </p:cNvPr>
              <p:cNvSpPr txBox="1"/>
              <p:nvPr/>
            </p:nvSpPr>
            <p:spPr>
              <a:xfrm>
                <a:off x="7581188" y="2249172"/>
                <a:ext cx="274706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spc="30" dirty="0">
                    <a:solidFill>
                      <a:srgbClr val="000000"/>
                    </a:solidFill>
                    <a:latin typeface="+mj-lt"/>
                  </a:rPr>
                  <a:t>SUSPECT DETECTED</a:t>
                </a:r>
                <a:endParaRPr kumimoji="0" lang="en-US" sz="1600" b="0" i="0" u="none" strike="noStrike" kern="1200" cap="none" spc="3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2A314B0-28ED-4EFA-BC38-A013E0782A92}"/>
                  </a:ext>
                </a:extLst>
              </p:cNvPr>
              <p:cNvSpPr txBox="1"/>
              <p:nvPr/>
            </p:nvSpPr>
            <p:spPr>
              <a:xfrm>
                <a:off x="7581189" y="2331059"/>
                <a:ext cx="3809785" cy="1971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B37F8B1-CC03-4535-B7FD-FBD58A0CD7AD}"/>
                </a:ext>
              </a:extLst>
            </p:cNvPr>
            <p:cNvSpPr/>
            <p:nvPr/>
          </p:nvSpPr>
          <p:spPr>
            <a:xfrm>
              <a:off x="6632235" y="5306264"/>
              <a:ext cx="675609" cy="6756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8DF31-4943-4747-80AC-22F31F6C6D51}"/>
              </a:ext>
            </a:extLst>
          </p:cNvPr>
          <p:cNvGrpSpPr/>
          <p:nvPr/>
        </p:nvGrpSpPr>
        <p:grpSpPr>
          <a:xfrm>
            <a:off x="6632235" y="4221769"/>
            <a:ext cx="4725370" cy="675609"/>
            <a:chOff x="6632235" y="4221769"/>
            <a:chExt cx="4725370" cy="675609"/>
          </a:xfrm>
        </p:grpSpPr>
        <p:grpSp>
          <p:nvGrpSpPr>
            <p:cNvPr id="20" name="Group 91">
              <a:extLst>
                <a:ext uri="{FF2B5EF4-FFF2-40B4-BE49-F238E27FC236}">
                  <a16:creationId xmlns:a16="http://schemas.microsoft.com/office/drawing/2014/main" id="{66157722-22FC-4717-8407-11F47CAE6628}"/>
                </a:ext>
              </a:extLst>
            </p:cNvPr>
            <p:cNvGrpSpPr/>
            <p:nvPr/>
          </p:nvGrpSpPr>
          <p:grpSpPr>
            <a:xfrm>
              <a:off x="7547820" y="4446856"/>
              <a:ext cx="3809785" cy="263291"/>
              <a:chOff x="7581189" y="2264938"/>
              <a:chExt cx="3809785" cy="263291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D107596-5936-49E9-8501-D137021D67AC}"/>
                  </a:ext>
                </a:extLst>
              </p:cNvPr>
              <p:cNvSpPr txBox="1"/>
              <p:nvPr/>
            </p:nvSpPr>
            <p:spPr>
              <a:xfrm>
                <a:off x="7581189" y="2264938"/>
                <a:ext cx="304660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lang="en-US" sz="1600" spc="30" dirty="0">
                    <a:solidFill>
                      <a:srgbClr val="000000"/>
                    </a:solidFill>
                    <a:latin typeface="+mj-lt"/>
                  </a:rPr>
                  <a:t>ONLINE PROCTORING</a:t>
                </a:r>
                <a:endParaRPr kumimoji="0" lang="en-US" sz="1600" b="0" i="0" u="none" strike="noStrike" kern="1200" cap="none" spc="3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70861E0-1394-4635-B27B-582D98A5B38C}"/>
                  </a:ext>
                </a:extLst>
              </p:cNvPr>
              <p:cNvSpPr txBox="1"/>
              <p:nvPr/>
            </p:nvSpPr>
            <p:spPr>
              <a:xfrm>
                <a:off x="7581189" y="2331059"/>
                <a:ext cx="3809785" cy="1971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30D4CD7-C177-4AFC-B8C9-898FD350DE8F}"/>
                </a:ext>
              </a:extLst>
            </p:cNvPr>
            <p:cNvSpPr/>
            <p:nvPr/>
          </p:nvSpPr>
          <p:spPr>
            <a:xfrm>
              <a:off x="6632235" y="4221769"/>
              <a:ext cx="675609" cy="6756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" name="Group 16">
            <a:extLst>
              <a:ext uri="{FF2B5EF4-FFF2-40B4-BE49-F238E27FC236}">
                <a16:creationId xmlns:a16="http://schemas.microsoft.com/office/drawing/2014/main" id="{3C2AD380-EB22-4868-AD73-411649018B61}"/>
              </a:ext>
            </a:extLst>
          </p:cNvPr>
          <p:cNvGrpSpPr/>
          <p:nvPr/>
        </p:nvGrpSpPr>
        <p:grpSpPr>
          <a:xfrm>
            <a:off x="6632235" y="3137275"/>
            <a:ext cx="4725370" cy="675609"/>
            <a:chOff x="6632235" y="3137275"/>
            <a:chExt cx="4725370" cy="675609"/>
          </a:xfrm>
        </p:grpSpPr>
        <p:grpSp>
          <p:nvGrpSpPr>
            <p:cNvPr id="37" name="Group 73">
              <a:extLst>
                <a:ext uri="{FF2B5EF4-FFF2-40B4-BE49-F238E27FC236}">
                  <a16:creationId xmlns:a16="http://schemas.microsoft.com/office/drawing/2014/main" id="{DADB0AD0-EE4B-4AEF-825E-345F922FD35F}"/>
                </a:ext>
              </a:extLst>
            </p:cNvPr>
            <p:cNvGrpSpPr/>
            <p:nvPr/>
          </p:nvGrpSpPr>
          <p:grpSpPr>
            <a:xfrm>
              <a:off x="7547820" y="3346596"/>
              <a:ext cx="3809785" cy="279057"/>
              <a:chOff x="7581189" y="2249172"/>
              <a:chExt cx="3809785" cy="279057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491EF03-3487-401F-A313-BB9A22F10112}"/>
                  </a:ext>
                </a:extLst>
              </p:cNvPr>
              <p:cNvSpPr txBox="1"/>
              <p:nvPr/>
            </p:nvSpPr>
            <p:spPr>
              <a:xfrm>
                <a:off x="7581189" y="2249172"/>
                <a:ext cx="315696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lang="en-US" sz="1600" spc="30" dirty="0">
                    <a:solidFill>
                      <a:srgbClr val="000000"/>
                    </a:solidFill>
                    <a:latin typeface="+mj-lt"/>
                  </a:rPr>
                  <a:t>CANDIDATE AUTHENTICATION</a:t>
                </a:r>
                <a:endParaRPr kumimoji="0" lang="en-US" sz="1600" b="0" i="0" u="none" strike="noStrike" kern="1200" cap="none" spc="3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E609EEB-8493-4298-8FC9-908262BE1A01}"/>
                  </a:ext>
                </a:extLst>
              </p:cNvPr>
              <p:cNvSpPr txBox="1"/>
              <p:nvPr/>
            </p:nvSpPr>
            <p:spPr>
              <a:xfrm>
                <a:off x="7581189" y="2331059"/>
                <a:ext cx="3809785" cy="1971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05B04DC-466F-4658-9929-8976DCC0ABC6}"/>
                </a:ext>
              </a:extLst>
            </p:cNvPr>
            <p:cNvSpPr/>
            <p:nvPr/>
          </p:nvSpPr>
          <p:spPr>
            <a:xfrm>
              <a:off x="6632235" y="3137275"/>
              <a:ext cx="675609" cy="6756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Shape 2459">
              <a:extLst>
                <a:ext uri="{FF2B5EF4-FFF2-40B4-BE49-F238E27FC236}">
                  <a16:creationId xmlns:a16="http://schemas.microsoft.com/office/drawing/2014/main" id="{47C0A0F8-2EF6-4F7C-B181-FC0A16B87568}"/>
                </a:ext>
              </a:extLst>
            </p:cNvPr>
            <p:cNvSpPr/>
            <p:nvPr/>
          </p:nvSpPr>
          <p:spPr>
            <a:xfrm>
              <a:off x="6790311" y="3311662"/>
              <a:ext cx="359456" cy="32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38" name="Group 4">
            <a:extLst>
              <a:ext uri="{FF2B5EF4-FFF2-40B4-BE49-F238E27FC236}">
                <a16:creationId xmlns:a16="http://schemas.microsoft.com/office/drawing/2014/main" id="{F99B8C5C-119F-4B4A-A866-82339609592B}"/>
              </a:ext>
            </a:extLst>
          </p:cNvPr>
          <p:cNvGrpSpPr/>
          <p:nvPr/>
        </p:nvGrpSpPr>
        <p:grpSpPr>
          <a:xfrm>
            <a:off x="6632235" y="2052781"/>
            <a:ext cx="4725370" cy="675609"/>
            <a:chOff x="6632235" y="2052781"/>
            <a:chExt cx="4725370" cy="675609"/>
          </a:xfrm>
        </p:grpSpPr>
        <p:grpSp>
          <p:nvGrpSpPr>
            <p:cNvPr id="39" name="Group 79">
              <a:extLst>
                <a:ext uri="{FF2B5EF4-FFF2-40B4-BE49-F238E27FC236}">
                  <a16:creationId xmlns:a16="http://schemas.microsoft.com/office/drawing/2014/main" id="{D3A4AB74-6203-45DD-91E2-73225C302438}"/>
                </a:ext>
              </a:extLst>
            </p:cNvPr>
            <p:cNvGrpSpPr/>
            <p:nvPr/>
          </p:nvGrpSpPr>
          <p:grpSpPr>
            <a:xfrm>
              <a:off x="7547819" y="2230570"/>
              <a:ext cx="3809786" cy="310589"/>
              <a:chOff x="7581188" y="2217640"/>
              <a:chExt cx="3809786" cy="310589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47517C7-87F1-4E27-8B1B-C889599C090A}"/>
                  </a:ext>
                </a:extLst>
              </p:cNvPr>
              <p:cNvSpPr txBox="1"/>
              <p:nvPr/>
            </p:nvSpPr>
            <p:spPr>
              <a:xfrm>
                <a:off x="7581188" y="2217640"/>
                <a:ext cx="281012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lang="en-US" sz="1600" spc="30" dirty="0">
                    <a:solidFill>
                      <a:srgbClr val="000000"/>
                    </a:solidFill>
                    <a:latin typeface="+mj-lt"/>
                  </a:rPr>
                  <a:t>NAVIGATION CONTROL</a:t>
                </a:r>
                <a:endParaRPr kumimoji="0" lang="en-US" sz="1600" b="0" i="0" u="none" strike="noStrike" kern="1200" cap="none" spc="3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607AD13-29CB-45C3-9CFA-C62B70C31D9A}"/>
                  </a:ext>
                </a:extLst>
              </p:cNvPr>
              <p:cNvSpPr txBox="1"/>
              <p:nvPr/>
            </p:nvSpPr>
            <p:spPr>
              <a:xfrm>
                <a:off x="7581189" y="2331059"/>
                <a:ext cx="3809785" cy="1971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endParaRPr lang="en-US" sz="11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6C6C3BD-6208-45B3-8FCA-6528C9C1DB57}"/>
                </a:ext>
              </a:extLst>
            </p:cNvPr>
            <p:cNvSpPr/>
            <p:nvPr/>
          </p:nvSpPr>
          <p:spPr>
            <a:xfrm>
              <a:off x="6632235" y="2052781"/>
              <a:ext cx="675609" cy="6756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Shape 2627">
              <a:extLst>
                <a:ext uri="{FF2B5EF4-FFF2-40B4-BE49-F238E27FC236}">
                  <a16:creationId xmlns:a16="http://schemas.microsoft.com/office/drawing/2014/main" id="{35492812-5809-46DC-800C-E36378C13C69}"/>
                </a:ext>
              </a:extLst>
            </p:cNvPr>
            <p:cNvSpPr/>
            <p:nvPr/>
          </p:nvSpPr>
          <p:spPr>
            <a:xfrm>
              <a:off x="6790311" y="2210871"/>
              <a:ext cx="359456" cy="359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E35008-9B3F-4F81-AC08-1C9FB10E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6" name="Shape 2488"/>
          <p:cNvSpPr/>
          <p:nvPr/>
        </p:nvSpPr>
        <p:spPr>
          <a:xfrm>
            <a:off x="6764015" y="4427168"/>
            <a:ext cx="393528" cy="302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Gill Sans"/>
            </a:endParaRPr>
          </a:p>
        </p:txBody>
      </p:sp>
      <p:sp>
        <p:nvSpPr>
          <p:cNvPr id="67" name="Shape 2459">
            <a:extLst>
              <a:ext uri="{FF2B5EF4-FFF2-40B4-BE49-F238E27FC236}">
                <a16:creationId xmlns:a16="http://schemas.microsoft.com/office/drawing/2014/main" id="{47C0A0F8-2EF6-4F7C-B181-FC0A16B87568}"/>
              </a:ext>
            </a:extLst>
          </p:cNvPr>
          <p:cNvSpPr/>
          <p:nvPr/>
        </p:nvSpPr>
        <p:spPr>
          <a:xfrm>
            <a:off x="6785056" y="5466283"/>
            <a:ext cx="359456" cy="326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Gill Sans"/>
            </a:endParaRPr>
          </a:p>
        </p:txBody>
      </p:sp>
      <p:pic>
        <p:nvPicPr>
          <p:cNvPr id="69" name="Picture 2" descr="C:\Users\admini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4965" y="6585565"/>
            <a:ext cx="907760" cy="244725"/>
          </a:xfrm>
          <a:prstGeom prst="rect">
            <a:avLst/>
          </a:prstGeom>
          <a:noFill/>
        </p:spPr>
      </p:pic>
      <p:pic>
        <p:nvPicPr>
          <p:cNvPr id="68" name="Picture 2" descr="C:\Users\admini\Desktop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408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991711" y="41515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3534" y="4267200"/>
            <a:ext cx="2441004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22015" y="1600200"/>
            <a:ext cx="215943" cy="1625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259423" y="1697420"/>
            <a:ext cx="200604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928560" y="1660636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01"/>
          <p:cNvGrpSpPr/>
          <p:nvPr/>
        </p:nvGrpSpPr>
        <p:grpSpPr>
          <a:xfrm>
            <a:off x="1022901" y="405475"/>
            <a:ext cx="9886861" cy="6376325"/>
            <a:chOff x="1022901" y="405475"/>
            <a:chExt cx="9886861" cy="6376325"/>
          </a:xfrm>
        </p:grpSpPr>
        <p:grpSp>
          <p:nvGrpSpPr>
            <p:cNvPr id="23" name="Group 96"/>
            <p:cNvGrpSpPr/>
            <p:nvPr/>
          </p:nvGrpSpPr>
          <p:grpSpPr>
            <a:xfrm>
              <a:off x="1022901" y="1524000"/>
              <a:ext cx="9886861" cy="5257800"/>
              <a:chOff x="276302" y="1524000"/>
              <a:chExt cx="11137931" cy="5257800"/>
            </a:xfrm>
          </p:grpSpPr>
          <p:cxnSp>
            <p:nvCxnSpPr>
              <p:cNvPr id="13" name="Straight Arrow Connector 12"/>
              <p:cNvCxnSpPr>
                <a:endCxn id="4" idx="1"/>
              </p:cNvCxnSpPr>
              <p:nvPr/>
            </p:nvCxnSpPr>
            <p:spPr>
              <a:xfrm>
                <a:off x="2514600" y="2209800"/>
                <a:ext cx="1978787" cy="1588"/>
              </a:xfrm>
              <a:prstGeom prst="straightConnector1">
                <a:avLst/>
              </a:prstGeom>
              <a:ln w="381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7301847" y="2209800"/>
                <a:ext cx="1303928" cy="1588"/>
              </a:xfrm>
              <a:prstGeom prst="straightConnector1">
                <a:avLst/>
              </a:prstGeom>
              <a:ln w="381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 flipH="1" flipV="1">
                <a:off x="5440940" y="3352277"/>
                <a:ext cx="914400" cy="10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6200000" flipH="1">
                <a:off x="5555240" y="3923777"/>
                <a:ext cx="685800" cy="10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6200000" flipH="1">
                <a:off x="9567325" y="3923777"/>
                <a:ext cx="685800" cy="10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298826" y="3581400"/>
                <a:ext cx="3610877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rot="5400000" flipH="1" flipV="1">
                <a:off x="5955403" y="3237977"/>
                <a:ext cx="685800" cy="104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89"/>
              <p:cNvGrpSpPr/>
              <p:nvPr/>
            </p:nvGrpSpPr>
            <p:grpSpPr>
              <a:xfrm>
                <a:off x="276302" y="1524000"/>
                <a:ext cx="11137931" cy="5257800"/>
                <a:chOff x="276302" y="1524000"/>
                <a:chExt cx="11137931" cy="5257800"/>
              </a:xfrm>
            </p:grpSpPr>
            <p:grpSp>
              <p:nvGrpSpPr>
                <p:cNvPr id="28" name="Group 84"/>
                <p:cNvGrpSpPr/>
                <p:nvPr/>
              </p:nvGrpSpPr>
              <p:grpSpPr>
                <a:xfrm>
                  <a:off x="276302" y="1524000"/>
                  <a:ext cx="11137931" cy="5257800"/>
                  <a:chOff x="301459" y="1524000"/>
                  <a:chExt cx="8461540" cy="5257800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6629399" y="1524000"/>
                    <a:ext cx="2133600" cy="1371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Rectangle 3"/>
                  <p:cNvSpPr/>
                  <p:nvPr/>
                </p:nvSpPr>
                <p:spPr>
                  <a:xfrm>
                    <a:off x="3505200" y="1524000"/>
                    <a:ext cx="2133600" cy="1371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6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3614738" y="1604963"/>
                    <a:ext cx="1914525" cy="12096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7" name="Rectangle 6"/>
                  <p:cNvSpPr/>
                  <p:nvPr/>
                </p:nvSpPr>
                <p:spPr>
                  <a:xfrm>
                    <a:off x="381000" y="1524000"/>
                    <a:ext cx="2133600" cy="1371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3505200" y="4267200"/>
                    <a:ext cx="2133600" cy="1371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6477000" y="4267200"/>
                    <a:ext cx="2133600" cy="1371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798216" y="1600200"/>
                    <a:ext cx="1259184" cy="1143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1371600" y="3581400"/>
                    <a:ext cx="2895600" cy="1588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/>
                  <p:cNvCxnSpPr/>
                  <p:nvPr/>
                </p:nvCxnSpPr>
                <p:spPr>
                  <a:xfrm rot="16200000" flipH="1">
                    <a:off x="1029097" y="3923903"/>
                    <a:ext cx="685800" cy="794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041812" y="2987566"/>
                    <a:ext cx="94448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Students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858000" y="2971800"/>
                    <a:ext cx="181331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Exam Supervisions</a:t>
                    </a:r>
                  </a:p>
                </p:txBody>
              </p:sp>
              <p:grpSp>
                <p:nvGrpSpPr>
                  <p:cNvPr id="32" name="Group 21"/>
                  <p:cNvGrpSpPr/>
                  <p:nvPr/>
                </p:nvGrpSpPr>
                <p:grpSpPr>
                  <a:xfrm>
                    <a:off x="6781800" y="2286000"/>
                    <a:ext cx="533400" cy="457200"/>
                    <a:chOff x="7010400" y="2286000"/>
                    <a:chExt cx="533400" cy="457200"/>
                  </a:xfrm>
                </p:grpSpPr>
                <p:grpSp>
                  <p:nvGrpSpPr>
                    <p:cNvPr id="33" name="Group 53"/>
                    <p:cNvGrpSpPr/>
                    <p:nvPr/>
                  </p:nvGrpSpPr>
                  <p:grpSpPr>
                    <a:xfrm>
                      <a:off x="7010400" y="2286000"/>
                      <a:ext cx="457200" cy="457200"/>
                      <a:chOff x="7010400" y="2286000"/>
                      <a:chExt cx="457200" cy="457200"/>
                    </a:xfrm>
                  </p:grpSpPr>
                  <p:sp>
                    <p:nvSpPr>
                      <p:cNvPr id="25" name="Oval 24"/>
                      <p:cNvSpPr/>
                      <p:nvPr/>
                    </p:nvSpPr>
                    <p:spPr>
                      <a:xfrm>
                        <a:off x="7010400" y="2286000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26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831" y="2362200"/>
                        <a:ext cx="186369" cy="260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grpSp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7391400" y="22860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26"/>
                  <p:cNvGrpSpPr/>
                  <p:nvPr/>
                </p:nvGrpSpPr>
                <p:grpSpPr>
                  <a:xfrm>
                    <a:off x="8077200" y="1676400"/>
                    <a:ext cx="533400" cy="457200"/>
                    <a:chOff x="7010400" y="2286000"/>
                    <a:chExt cx="533400" cy="457200"/>
                  </a:xfrm>
                </p:grpSpPr>
                <p:grpSp>
                  <p:nvGrpSpPr>
                    <p:cNvPr id="38" name="Group 53"/>
                    <p:cNvGrpSpPr/>
                    <p:nvPr/>
                  </p:nvGrpSpPr>
                  <p:grpSpPr>
                    <a:xfrm>
                      <a:off x="7010400" y="2286000"/>
                      <a:ext cx="457200" cy="457200"/>
                      <a:chOff x="7010400" y="2286000"/>
                      <a:chExt cx="457200" cy="457200"/>
                    </a:xfrm>
                  </p:grpSpPr>
                  <p:sp>
                    <p:nvSpPr>
                      <p:cNvPr id="30" name="Oval 29"/>
                      <p:cNvSpPr/>
                      <p:nvPr/>
                    </p:nvSpPr>
                    <p:spPr>
                      <a:xfrm>
                        <a:off x="7010400" y="2286000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31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831" y="2362200"/>
                        <a:ext cx="186369" cy="260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grpSp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7391400" y="2286000"/>
                      <a:ext cx="1524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" name="Group 31"/>
                  <p:cNvGrpSpPr/>
                  <p:nvPr/>
                </p:nvGrpSpPr>
                <p:grpSpPr>
                  <a:xfrm>
                    <a:off x="8077200" y="2286000"/>
                    <a:ext cx="533400" cy="457200"/>
                    <a:chOff x="7010400" y="2286000"/>
                    <a:chExt cx="533400" cy="457200"/>
                  </a:xfrm>
                </p:grpSpPr>
                <p:grpSp>
                  <p:nvGrpSpPr>
                    <p:cNvPr id="43" name="Group 53"/>
                    <p:cNvGrpSpPr/>
                    <p:nvPr/>
                  </p:nvGrpSpPr>
                  <p:grpSpPr>
                    <a:xfrm>
                      <a:off x="7010400" y="2286000"/>
                      <a:ext cx="457200" cy="457200"/>
                      <a:chOff x="7010400" y="2286000"/>
                      <a:chExt cx="457200" cy="457200"/>
                    </a:xfrm>
                  </p:grpSpPr>
                  <p:sp>
                    <p:nvSpPr>
                      <p:cNvPr id="35" name="Oval 34"/>
                      <p:cNvSpPr/>
                      <p:nvPr/>
                    </p:nvSpPr>
                    <p:spPr>
                      <a:xfrm>
                        <a:off x="7010400" y="2286000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36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831" y="2362200"/>
                        <a:ext cx="186369" cy="260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grp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7391400" y="22860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" name="Group 36"/>
                  <p:cNvGrpSpPr/>
                  <p:nvPr/>
                </p:nvGrpSpPr>
                <p:grpSpPr>
                  <a:xfrm>
                    <a:off x="7467600" y="2286000"/>
                    <a:ext cx="533400" cy="457200"/>
                    <a:chOff x="7010400" y="2286000"/>
                    <a:chExt cx="533400" cy="457200"/>
                  </a:xfrm>
                </p:grpSpPr>
                <p:grpSp>
                  <p:nvGrpSpPr>
                    <p:cNvPr id="51" name="Group 53"/>
                    <p:cNvGrpSpPr/>
                    <p:nvPr/>
                  </p:nvGrpSpPr>
                  <p:grpSpPr>
                    <a:xfrm>
                      <a:off x="7010400" y="2286000"/>
                      <a:ext cx="457200" cy="457200"/>
                      <a:chOff x="7010400" y="2286000"/>
                      <a:chExt cx="457200" cy="457200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7010400" y="2286000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41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831" y="2362200"/>
                        <a:ext cx="186369" cy="260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grpSp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7391400" y="2286000"/>
                      <a:ext cx="152400" cy="1524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" name="Group 41"/>
                  <p:cNvGrpSpPr/>
                  <p:nvPr/>
                </p:nvGrpSpPr>
                <p:grpSpPr>
                  <a:xfrm>
                    <a:off x="7467600" y="1676400"/>
                    <a:ext cx="533400" cy="457200"/>
                    <a:chOff x="7010400" y="2286000"/>
                    <a:chExt cx="533400" cy="457200"/>
                  </a:xfrm>
                </p:grpSpPr>
                <p:grpSp>
                  <p:nvGrpSpPr>
                    <p:cNvPr id="57" name="Group 53"/>
                    <p:cNvGrpSpPr/>
                    <p:nvPr/>
                  </p:nvGrpSpPr>
                  <p:grpSpPr>
                    <a:xfrm>
                      <a:off x="7010400" y="2286000"/>
                      <a:ext cx="457200" cy="457200"/>
                      <a:chOff x="7010400" y="2286000"/>
                      <a:chExt cx="457200" cy="457200"/>
                    </a:xfrm>
                  </p:grpSpPr>
                  <p:sp>
                    <p:nvSpPr>
                      <p:cNvPr id="45" name="Oval 44"/>
                      <p:cNvSpPr/>
                      <p:nvPr/>
                    </p:nvSpPr>
                    <p:spPr>
                      <a:xfrm>
                        <a:off x="7010400" y="2286000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46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831" y="2362200"/>
                        <a:ext cx="186369" cy="260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grp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7391400" y="22860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" name="Group 53"/>
                  <p:cNvGrpSpPr/>
                  <p:nvPr/>
                </p:nvGrpSpPr>
                <p:grpSpPr>
                  <a:xfrm>
                    <a:off x="6781800" y="1676400"/>
                    <a:ext cx="457200" cy="457200"/>
                    <a:chOff x="7010400" y="2286000"/>
                    <a:chExt cx="457200" cy="457200"/>
                  </a:xfrm>
                </p:grpSpPr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7010400" y="2286000"/>
                      <a:ext cx="457200" cy="457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49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128831" y="2362200"/>
                      <a:ext cx="186369" cy="260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</p:grpSp>
              <p:grpSp>
                <p:nvGrpSpPr>
                  <p:cNvPr id="63" name="Group 50"/>
                  <p:cNvGrpSpPr/>
                  <p:nvPr/>
                </p:nvGrpSpPr>
                <p:grpSpPr>
                  <a:xfrm>
                    <a:off x="4267200" y="4419600"/>
                    <a:ext cx="533400" cy="457200"/>
                    <a:chOff x="7010400" y="2286000"/>
                    <a:chExt cx="533400" cy="457200"/>
                  </a:xfrm>
                </p:grpSpPr>
                <p:grpSp>
                  <p:nvGrpSpPr>
                    <p:cNvPr id="64" name="Group 53"/>
                    <p:cNvGrpSpPr/>
                    <p:nvPr/>
                  </p:nvGrpSpPr>
                  <p:grpSpPr>
                    <a:xfrm>
                      <a:off x="7010400" y="2286000"/>
                      <a:ext cx="457200" cy="457200"/>
                      <a:chOff x="7010400" y="2286000"/>
                      <a:chExt cx="457200" cy="457200"/>
                    </a:xfrm>
                  </p:grpSpPr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7010400" y="2286000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55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831" y="2362200"/>
                        <a:ext cx="186369" cy="260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grp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7391400" y="22860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505200" y="5029200"/>
                    <a:ext cx="207781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Auto Marked  student</a:t>
                    </a:r>
                  </a:p>
                  <a:p>
                    <a:pPr algn="ctr"/>
                    <a:r>
                      <a: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Suspect Flag</a:t>
                    </a:r>
                  </a:p>
                </p:txBody>
              </p:sp>
              <p:grpSp>
                <p:nvGrpSpPr>
                  <p:cNvPr id="69" name="Group 56"/>
                  <p:cNvGrpSpPr/>
                  <p:nvPr/>
                </p:nvGrpSpPr>
                <p:grpSpPr>
                  <a:xfrm>
                    <a:off x="301459" y="4419600"/>
                    <a:ext cx="2201244" cy="1056620"/>
                    <a:chOff x="3569503" y="4572000"/>
                    <a:chExt cx="2201244" cy="1056620"/>
                  </a:xfrm>
                </p:grpSpPr>
                <p:grpSp>
                  <p:nvGrpSpPr>
                    <p:cNvPr id="77" name="Group 53"/>
                    <p:cNvGrpSpPr/>
                    <p:nvPr/>
                  </p:nvGrpSpPr>
                  <p:grpSpPr>
                    <a:xfrm>
                      <a:off x="4325149" y="4572000"/>
                      <a:ext cx="457200" cy="457200"/>
                      <a:chOff x="6915949" y="2286000"/>
                      <a:chExt cx="457200" cy="457200"/>
                    </a:xfrm>
                  </p:grpSpPr>
                  <p:sp>
                    <p:nvSpPr>
                      <p:cNvPr id="60" name="Oval 59"/>
                      <p:cNvSpPr/>
                      <p:nvPr/>
                    </p:nvSpPr>
                    <p:spPr>
                      <a:xfrm>
                        <a:off x="6915949" y="2286000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61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380" y="2362200"/>
                        <a:ext cx="186369" cy="260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grpSp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3569503" y="5105400"/>
                      <a:ext cx="22012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Auto Verify Student by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face detection</a:t>
                      </a:r>
                    </a:p>
                  </p:txBody>
                </p:sp>
              </p:grpSp>
              <p:sp>
                <p:nvSpPr>
                  <p:cNvPr id="62" name="Half Frame 61"/>
                  <p:cNvSpPr/>
                  <p:nvPr/>
                </p:nvSpPr>
                <p:spPr>
                  <a:xfrm rot="18319869" flipV="1">
                    <a:off x="1325095" y="4546463"/>
                    <a:ext cx="285110" cy="78105"/>
                  </a:xfrm>
                  <a:prstGeom prst="halfFrame">
                    <a:avLst>
                      <a:gd name="adj1" fmla="val 25128"/>
                      <a:gd name="adj2" fmla="val 18974"/>
                    </a:avLst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78" name="Group 62"/>
                  <p:cNvGrpSpPr/>
                  <p:nvPr/>
                </p:nvGrpSpPr>
                <p:grpSpPr>
                  <a:xfrm>
                    <a:off x="5867400" y="5791200"/>
                    <a:ext cx="533400" cy="457200"/>
                    <a:chOff x="7010400" y="2286000"/>
                    <a:chExt cx="533400" cy="457200"/>
                  </a:xfrm>
                </p:grpSpPr>
                <p:grpSp>
                  <p:nvGrpSpPr>
                    <p:cNvPr id="84" name="Group 53"/>
                    <p:cNvGrpSpPr/>
                    <p:nvPr/>
                  </p:nvGrpSpPr>
                  <p:grpSpPr>
                    <a:xfrm>
                      <a:off x="7010400" y="2286000"/>
                      <a:ext cx="457200" cy="457200"/>
                      <a:chOff x="7010400" y="2286000"/>
                      <a:chExt cx="457200" cy="457200"/>
                    </a:xfrm>
                  </p:grpSpPr>
                  <p:sp>
                    <p:nvSpPr>
                      <p:cNvPr id="66" name="Oval 65"/>
                      <p:cNvSpPr/>
                      <p:nvPr/>
                    </p:nvSpPr>
                    <p:spPr>
                      <a:xfrm>
                        <a:off x="7010400" y="2286000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67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831" y="2362200"/>
                        <a:ext cx="186369" cy="260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grpSp>
                <p:sp>
                  <p:nvSpPr>
                    <p:cNvPr id="65" name="Oval 64"/>
                    <p:cNvSpPr/>
                    <p:nvPr/>
                  </p:nvSpPr>
                  <p:spPr>
                    <a:xfrm>
                      <a:off x="7391400" y="22860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6477000" y="5867400"/>
                    <a:ext cx="188545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Suspected Students</a:t>
                    </a:r>
                  </a:p>
                </p:txBody>
              </p:sp>
              <p:grpSp>
                <p:nvGrpSpPr>
                  <p:cNvPr id="85" name="Group 53"/>
                  <p:cNvGrpSpPr/>
                  <p:nvPr/>
                </p:nvGrpSpPr>
                <p:grpSpPr>
                  <a:xfrm>
                    <a:off x="5867400" y="6324600"/>
                    <a:ext cx="457200" cy="457200"/>
                    <a:chOff x="7010400" y="2286000"/>
                    <a:chExt cx="457200" cy="457200"/>
                  </a:xfrm>
                </p:grpSpPr>
                <p:sp>
                  <p:nvSpPr>
                    <p:cNvPr id="70" name="Oval 69"/>
                    <p:cNvSpPr/>
                    <p:nvPr/>
                  </p:nvSpPr>
                  <p:spPr>
                    <a:xfrm>
                      <a:off x="7010400" y="2286000"/>
                      <a:ext cx="457200" cy="457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71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128831" y="2362200"/>
                      <a:ext cx="186369" cy="260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</p:grpSp>
              <p:sp>
                <p:nvSpPr>
                  <p:cNvPr id="72" name="Oval 71"/>
                  <p:cNvSpPr/>
                  <p:nvPr/>
                </p:nvSpPr>
                <p:spPr>
                  <a:xfrm>
                    <a:off x="6248400" y="6324600"/>
                    <a:ext cx="152400" cy="152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6496547" y="6397823"/>
                    <a:ext cx="163698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Normal Students</a:t>
                    </a:r>
                  </a:p>
                </p:txBody>
              </p:sp>
              <p:cxnSp>
                <p:nvCxnSpPr>
                  <p:cNvPr id="76" name="Straight Arrow Connector 75"/>
                  <p:cNvCxnSpPr/>
                  <p:nvPr/>
                </p:nvCxnSpPr>
                <p:spPr>
                  <a:xfrm rot="5400000" flipH="1" flipV="1">
                    <a:off x="3924697" y="3238103"/>
                    <a:ext cx="685800" cy="794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6" name="Group 76"/>
                  <p:cNvGrpSpPr/>
                  <p:nvPr/>
                </p:nvGrpSpPr>
                <p:grpSpPr>
                  <a:xfrm>
                    <a:off x="7315200" y="4419600"/>
                    <a:ext cx="533400" cy="457200"/>
                    <a:chOff x="7010400" y="2286000"/>
                    <a:chExt cx="533400" cy="457200"/>
                  </a:xfrm>
                </p:grpSpPr>
                <p:grpSp>
                  <p:nvGrpSpPr>
                    <p:cNvPr id="87" name="Group 53"/>
                    <p:cNvGrpSpPr/>
                    <p:nvPr/>
                  </p:nvGrpSpPr>
                  <p:grpSpPr>
                    <a:xfrm>
                      <a:off x="7010400" y="2286000"/>
                      <a:ext cx="457200" cy="457200"/>
                      <a:chOff x="7010400" y="2286000"/>
                      <a:chExt cx="457200" cy="457200"/>
                    </a:xfrm>
                  </p:grpSpPr>
                  <p:sp>
                    <p:nvSpPr>
                      <p:cNvPr id="80" name="Oval 79"/>
                      <p:cNvSpPr/>
                      <p:nvPr/>
                    </p:nvSpPr>
                    <p:spPr>
                      <a:xfrm>
                        <a:off x="7010400" y="2286000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81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831" y="2362200"/>
                        <a:ext cx="186369" cy="260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grp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7391400" y="2286000"/>
                      <a:ext cx="152400" cy="1524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6706541" y="4953000"/>
                    <a:ext cx="169629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Play the recorded</a:t>
                    </a:r>
                  </a:p>
                  <a:p>
                    <a:pPr algn="ctr"/>
                    <a:r>
                      <a: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video</a:t>
                    </a:r>
                  </a:p>
                </p:txBody>
              </p:sp>
              <p:pic>
                <p:nvPicPr>
                  <p:cNvPr id="83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7162800" y="4572000"/>
                    <a:ext cx="259373" cy="192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89" name="Oval 88"/>
                <p:cNvSpPr/>
                <p:nvPr/>
              </p:nvSpPr>
              <p:spPr>
                <a:xfrm>
                  <a:off x="835572" y="1592317"/>
                  <a:ext cx="189187" cy="1576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0" name="Group 97">
              <a:extLst>
                <a:ext uri="{FF2B5EF4-FFF2-40B4-BE49-F238E27FC236}">
                  <a16:creationId xmlns:a16="http://schemas.microsoft.com/office/drawing/2014/main" id="{A967EB82-DB3C-4B2E-8F1E-04782D282804}"/>
                </a:ext>
              </a:extLst>
            </p:cNvPr>
            <p:cNvGrpSpPr/>
            <p:nvPr/>
          </p:nvGrpSpPr>
          <p:grpSpPr>
            <a:xfrm>
              <a:off x="3064329" y="405475"/>
              <a:ext cx="6063342" cy="595404"/>
              <a:chOff x="3064329" y="589196"/>
              <a:chExt cx="6063342" cy="595404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1F56E44-EA77-4072-8B5B-6676163F5A5F}"/>
                  </a:ext>
                </a:extLst>
              </p:cNvPr>
              <p:cNvSpPr txBox="1"/>
              <p:nvPr/>
            </p:nvSpPr>
            <p:spPr>
              <a:xfrm>
                <a:off x="3064329" y="621369"/>
                <a:ext cx="6063342" cy="563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3600" spc="30" dirty="0">
                    <a:latin typeface="+mj-lt"/>
                  </a:rPr>
                  <a:t>AI- Work flow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CCDE7F7-51C8-47F8-9677-661437BF42AF}"/>
                  </a:ext>
                </a:extLst>
              </p:cNvPr>
              <p:cNvSpPr txBox="1"/>
              <p:nvPr/>
            </p:nvSpPr>
            <p:spPr>
              <a:xfrm>
                <a:off x="5321357" y="589196"/>
                <a:ext cx="184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7D6F72CC-061F-4F73-810C-6C89CDD8FE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208" y="1171793"/>
                <a:ext cx="6775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" name="Picture 2" descr="C:\Users\admini\Desktop\downlo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14965" y="6585565"/>
            <a:ext cx="907760" cy="244725"/>
          </a:xfrm>
          <a:prstGeom prst="rect">
            <a:avLst/>
          </a:prstGeom>
          <a:noFill/>
        </p:spPr>
      </p:pic>
      <p:pic>
        <p:nvPicPr>
          <p:cNvPr id="95" name="Picture 2" descr="C:\Users\admini\Desktop\downloa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50" y="23750"/>
            <a:ext cx="1409204" cy="29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734399"/>
      </p:ext>
    </p:extLst>
  </p:cSld>
  <p:clrMapOvr>
    <a:masterClrMapping/>
  </p:clrMapOvr>
  <p:transition spd="slow">
    <p:pull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562</Words>
  <Application>Microsoft Office PowerPoint</Application>
  <PresentationFormat>Widescreen</PresentationFormat>
  <Paragraphs>218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Vishal Mehta</dc:creator>
  <cp:lastModifiedBy>Vishal Mehta</cp:lastModifiedBy>
  <cp:revision>4</cp:revision>
  <dcterms:created xsi:type="dcterms:W3CDTF">2021-04-03T07:26:58Z</dcterms:created>
  <dcterms:modified xsi:type="dcterms:W3CDTF">2021-04-17T06:04:34Z</dcterms:modified>
</cp:coreProperties>
</file>